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  <p:sldId id="266" r:id="rId10"/>
    <p:sldId id="263" r:id="rId11"/>
    <p:sldId id="265" r:id="rId12"/>
    <p:sldId id="267" r:id="rId13"/>
    <p:sldId id="270" r:id="rId14"/>
    <p:sldId id="274" r:id="rId15"/>
    <p:sldId id="268" r:id="rId16"/>
    <p:sldId id="269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78388" autoAdjust="0"/>
  </p:normalViewPr>
  <p:slideViewPr>
    <p:cSldViewPr snapToGrid="0" snapToObjects="1">
      <p:cViewPr varScale="1">
        <p:scale>
          <a:sx n="73" d="100"/>
          <a:sy n="73" d="100"/>
        </p:scale>
        <p:origin x="640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37D85-2FEF-4F4B-96F6-24553F7EE0FC}" type="doc">
      <dgm:prSet loTypeId="urn:microsoft.com/office/officeart/2009/3/layout/HorizontalOrganizationChart" loCatId="hierarchy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8D85430-9CBF-4154-B9CB-C4B879E80F10}">
      <dgm:prSet phldrT="[Text]" custT="1"/>
      <dgm:spPr/>
      <dgm:t>
        <a:bodyPr/>
        <a:lstStyle/>
        <a:p>
          <a:r>
            <a:rPr lang="en-US" sz="3200" dirty="0"/>
            <a:t>Office of Administration</a:t>
          </a:r>
        </a:p>
      </dgm:t>
    </dgm:pt>
    <dgm:pt modelId="{2333F9FC-6655-4744-98A7-85B077C35CFA}" type="parTrans" cxnId="{3E0ADFC2-8DF1-4347-825E-A5EC95089560}">
      <dgm:prSet/>
      <dgm:spPr/>
      <dgm:t>
        <a:bodyPr/>
        <a:lstStyle/>
        <a:p>
          <a:endParaRPr lang="en-US"/>
        </a:p>
      </dgm:t>
    </dgm:pt>
    <dgm:pt modelId="{3B88B22D-7CE2-4D08-99A6-03C66FC3DBA5}" type="sibTrans" cxnId="{3E0ADFC2-8DF1-4347-825E-A5EC95089560}">
      <dgm:prSet/>
      <dgm:spPr/>
      <dgm:t>
        <a:bodyPr/>
        <a:lstStyle/>
        <a:p>
          <a:endParaRPr lang="en-US"/>
        </a:p>
      </dgm:t>
    </dgm:pt>
    <dgm:pt modelId="{BE137333-8819-44FA-88AE-59872A502E4A}">
      <dgm:prSet phldrT="[Text]"/>
      <dgm:spPr/>
      <dgm:t>
        <a:bodyPr/>
        <a:lstStyle/>
        <a:p>
          <a:r>
            <a:rPr lang="en-US" dirty="0"/>
            <a:t>University Services</a:t>
          </a:r>
        </a:p>
      </dgm:t>
    </dgm:pt>
    <dgm:pt modelId="{F5E30A07-14ED-473F-8FEB-6F9EBD8F9DD8}" type="parTrans" cxnId="{39713CA9-BBA8-4D0C-8CDC-6A88230BB55E}">
      <dgm:prSet/>
      <dgm:spPr/>
      <dgm:t>
        <a:bodyPr/>
        <a:lstStyle/>
        <a:p>
          <a:endParaRPr lang="en-US"/>
        </a:p>
      </dgm:t>
    </dgm:pt>
    <dgm:pt modelId="{CF9DC89B-B8EF-47D4-A3B2-5A8F1D61F6C8}" type="sibTrans" cxnId="{39713CA9-BBA8-4D0C-8CDC-6A88230BB55E}">
      <dgm:prSet/>
      <dgm:spPr/>
      <dgm:t>
        <a:bodyPr/>
        <a:lstStyle/>
        <a:p>
          <a:endParaRPr lang="en-US"/>
        </a:p>
      </dgm:t>
    </dgm:pt>
    <dgm:pt modelId="{E0AE6561-FE83-4507-A06E-CBE9FD3C3B4D}">
      <dgm:prSet phldrT="[Text]"/>
      <dgm:spPr/>
      <dgm:t>
        <a:bodyPr/>
        <a:lstStyle/>
        <a:p>
          <a:r>
            <a:rPr lang="en-US" dirty="0"/>
            <a:t>Auxiliary Services</a:t>
          </a:r>
        </a:p>
      </dgm:t>
    </dgm:pt>
    <dgm:pt modelId="{AE0D3C59-C8C7-48FF-911B-1AEED4961FB9}" type="parTrans" cxnId="{8244F449-57AB-4489-8B00-070564275249}">
      <dgm:prSet/>
      <dgm:spPr/>
      <dgm:t>
        <a:bodyPr/>
        <a:lstStyle/>
        <a:p>
          <a:endParaRPr lang="en-US"/>
        </a:p>
      </dgm:t>
    </dgm:pt>
    <dgm:pt modelId="{749EEBBD-43C0-4223-855B-D28B6F29CCAA}" type="sibTrans" cxnId="{8244F449-57AB-4489-8B00-070564275249}">
      <dgm:prSet/>
      <dgm:spPr/>
      <dgm:t>
        <a:bodyPr/>
        <a:lstStyle/>
        <a:p>
          <a:endParaRPr lang="en-US"/>
        </a:p>
      </dgm:t>
    </dgm:pt>
    <dgm:pt modelId="{46A1D819-2D50-43E5-AB55-EB403A02B28E}">
      <dgm:prSet phldrT="[Text]"/>
      <dgm:spPr/>
      <dgm:t>
        <a:bodyPr/>
        <a:lstStyle/>
        <a:p>
          <a:r>
            <a:rPr lang="en-US" dirty="0"/>
            <a:t>UH Central IT</a:t>
          </a:r>
        </a:p>
      </dgm:t>
    </dgm:pt>
    <dgm:pt modelId="{C8C08364-4B1F-4A5E-9F34-E8F2FFE78AC9}" type="parTrans" cxnId="{F5C498C8-8EF9-4248-B822-3FE81EA45350}">
      <dgm:prSet/>
      <dgm:spPr/>
      <dgm:t>
        <a:bodyPr/>
        <a:lstStyle/>
        <a:p>
          <a:endParaRPr lang="en-US"/>
        </a:p>
      </dgm:t>
    </dgm:pt>
    <dgm:pt modelId="{E81D3654-A343-4361-A44F-706DB1F49841}" type="sibTrans" cxnId="{F5C498C8-8EF9-4248-B822-3FE81EA45350}">
      <dgm:prSet/>
      <dgm:spPr/>
      <dgm:t>
        <a:bodyPr/>
        <a:lstStyle/>
        <a:p>
          <a:endParaRPr lang="en-US"/>
        </a:p>
      </dgm:t>
    </dgm:pt>
    <dgm:pt modelId="{86D538A9-D3B7-4A00-BF8E-CB33B3EDB2EF}">
      <dgm:prSet/>
      <dgm:spPr/>
      <dgm:t>
        <a:bodyPr/>
        <a:lstStyle/>
        <a:p>
          <a:r>
            <a:rPr lang="en-US" dirty="0"/>
            <a:t>Cougar Card Office</a:t>
          </a:r>
        </a:p>
      </dgm:t>
    </dgm:pt>
    <dgm:pt modelId="{D601A84C-B203-4178-8E9B-817FB74EBE32}" type="parTrans" cxnId="{B23CF718-11C5-46C4-912D-FF9DC20BA4D6}">
      <dgm:prSet/>
      <dgm:spPr/>
      <dgm:t>
        <a:bodyPr/>
        <a:lstStyle/>
        <a:p>
          <a:endParaRPr lang="en-US"/>
        </a:p>
      </dgm:t>
    </dgm:pt>
    <dgm:pt modelId="{FB7084B3-3E5F-497F-9151-6971DFB2E39B}" type="sibTrans" cxnId="{B23CF718-11C5-46C4-912D-FF9DC20BA4D6}">
      <dgm:prSet/>
      <dgm:spPr/>
      <dgm:t>
        <a:bodyPr/>
        <a:lstStyle/>
        <a:p>
          <a:endParaRPr lang="en-US"/>
        </a:p>
      </dgm:t>
    </dgm:pt>
    <dgm:pt modelId="{3530C230-2CF4-410D-B795-61876B0E8D6B}">
      <dgm:prSet/>
      <dgm:spPr/>
      <dgm:t>
        <a:bodyPr/>
        <a:lstStyle/>
        <a:p>
          <a:r>
            <a:rPr lang="en-US" dirty="0"/>
            <a:t>UH Dining Services</a:t>
          </a:r>
        </a:p>
      </dgm:t>
    </dgm:pt>
    <dgm:pt modelId="{7A12CDEC-C8ED-4AC6-857A-338A0D1D6B7C}" type="parTrans" cxnId="{299FEBA2-ED57-401C-B6B7-D312E782EA74}">
      <dgm:prSet/>
      <dgm:spPr/>
      <dgm:t>
        <a:bodyPr/>
        <a:lstStyle/>
        <a:p>
          <a:endParaRPr lang="en-US"/>
        </a:p>
      </dgm:t>
    </dgm:pt>
    <dgm:pt modelId="{9ACC24F4-4BAC-462F-A220-520DDEC9603B}" type="sibTrans" cxnId="{299FEBA2-ED57-401C-B6B7-D312E782EA74}">
      <dgm:prSet/>
      <dgm:spPr/>
      <dgm:t>
        <a:bodyPr/>
        <a:lstStyle/>
        <a:p>
          <a:endParaRPr lang="en-US"/>
        </a:p>
      </dgm:t>
    </dgm:pt>
    <dgm:pt modelId="{76ADEE14-A79E-4D4A-9068-C3677BB69EBE}" type="pres">
      <dgm:prSet presAssocID="{7D037D85-2FEF-4F4B-96F6-24553F7EE0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65DB34D-DCD1-48A0-B1AB-4829550A2C48}" type="pres">
      <dgm:prSet presAssocID="{D8D85430-9CBF-4154-B9CB-C4B879E80F10}" presName="hierRoot1" presStyleCnt="0">
        <dgm:presLayoutVars>
          <dgm:hierBranch val="init"/>
        </dgm:presLayoutVars>
      </dgm:prSet>
      <dgm:spPr/>
    </dgm:pt>
    <dgm:pt modelId="{3FF64017-0E45-4249-AD46-8732E5C17FC4}" type="pres">
      <dgm:prSet presAssocID="{D8D85430-9CBF-4154-B9CB-C4B879E80F10}" presName="rootComposite1" presStyleCnt="0"/>
      <dgm:spPr/>
    </dgm:pt>
    <dgm:pt modelId="{749C2620-386A-4B9F-BEF4-31CE8E40E01C}" type="pres">
      <dgm:prSet presAssocID="{D8D85430-9CBF-4154-B9CB-C4B879E80F10}" presName="rootText1" presStyleLbl="node0" presStyleIdx="0" presStyleCnt="1">
        <dgm:presLayoutVars>
          <dgm:chPref val="3"/>
        </dgm:presLayoutVars>
      </dgm:prSet>
      <dgm:spPr/>
    </dgm:pt>
    <dgm:pt modelId="{6BCD49EC-1980-4C21-94E7-C4A2BBB17C43}" type="pres">
      <dgm:prSet presAssocID="{D8D85430-9CBF-4154-B9CB-C4B879E80F10}" presName="rootConnector1" presStyleLbl="node1" presStyleIdx="0" presStyleCnt="0"/>
      <dgm:spPr/>
    </dgm:pt>
    <dgm:pt modelId="{B60E5AE5-B7C1-45A2-A746-523AF5FAD455}" type="pres">
      <dgm:prSet presAssocID="{D8D85430-9CBF-4154-B9CB-C4B879E80F10}" presName="hierChild2" presStyleCnt="0"/>
      <dgm:spPr/>
    </dgm:pt>
    <dgm:pt modelId="{0E2B703D-90BE-4251-A135-2D9195C61C1D}" type="pres">
      <dgm:prSet presAssocID="{F5E30A07-14ED-473F-8FEB-6F9EBD8F9DD8}" presName="Name64" presStyleLbl="parChTrans1D2" presStyleIdx="0" presStyleCnt="3"/>
      <dgm:spPr/>
    </dgm:pt>
    <dgm:pt modelId="{CDEDB41F-4CCD-4A23-8555-FC432AB752DA}" type="pres">
      <dgm:prSet presAssocID="{BE137333-8819-44FA-88AE-59872A502E4A}" presName="hierRoot2" presStyleCnt="0">
        <dgm:presLayoutVars>
          <dgm:hierBranch val="init"/>
        </dgm:presLayoutVars>
      </dgm:prSet>
      <dgm:spPr/>
    </dgm:pt>
    <dgm:pt modelId="{AB1AD9E6-6224-411D-BC87-68B4CD8FFCA6}" type="pres">
      <dgm:prSet presAssocID="{BE137333-8819-44FA-88AE-59872A502E4A}" presName="rootComposite" presStyleCnt="0"/>
      <dgm:spPr/>
    </dgm:pt>
    <dgm:pt modelId="{E1A55A48-015E-4C74-B464-E9ED1582ADD4}" type="pres">
      <dgm:prSet presAssocID="{BE137333-8819-44FA-88AE-59872A502E4A}" presName="rootText" presStyleLbl="node2" presStyleIdx="0" presStyleCnt="3">
        <dgm:presLayoutVars>
          <dgm:chPref val="3"/>
        </dgm:presLayoutVars>
      </dgm:prSet>
      <dgm:spPr/>
    </dgm:pt>
    <dgm:pt modelId="{3C494427-B1EA-4DE0-9C7D-F804881E4B30}" type="pres">
      <dgm:prSet presAssocID="{BE137333-8819-44FA-88AE-59872A502E4A}" presName="rootConnector" presStyleLbl="node2" presStyleIdx="0" presStyleCnt="3"/>
      <dgm:spPr/>
    </dgm:pt>
    <dgm:pt modelId="{5CCEC1F0-349E-405F-95B0-DAB651E927B4}" type="pres">
      <dgm:prSet presAssocID="{BE137333-8819-44FA-88AE-59872A502E4A}" presName="hierChild4" presStyleCnt="0"/>
      <dgm:spPr/>
    </dgm:pt>
    <dgm:pt modelId="{C446B3A4-8A92-4539-AC40-916A06FB4E1E}" type="pres">
      <dgm:prSet presAssocID="{D601A84C-B203-4178-8E9B-817FB74EBE32}" presName="Name64" presStyleLbl="parChTrans1D3" presStyleIdx="0" presStyleCnt="2"/>
      <dgm:spPr/>
    </dgm:pt>
    <dgm:pt modelId="{943AA05C-4964-477F-AC66-508E4057AB6F}" type="pres">
      <dgm:prSet presAssocID="{86D538A9-D3B7-4A00-BF8E-CB33B3EDB2EF}" presName="hierRoot2" presStyleCnt="0">
        <dgm:presLayoutVars>
          <dgm:hierBranch val="init"/>
        </dgm:presLayoutVars>
      </dgm:prSet>
      <dgm:spPr/>
    </dgm:pt>
    <dgm:pt modelId="{5263B60D-AB3F-4447-ADB4-917DA5D24CAE}" type="pres">
      <dgm:prSet presAssocID="{86D538A9-D3B7-4A00-BF8E-CB33B3EDB2EF}" presName="rootComposite" presStyleCnt="0"/>
      <dgm:spPr/>
    </dgm:pt>
    <dgm:pt modelId="{9032022E-D597-4326-BA18-EBA564562850}" type="pres">
      <dgm:prSet presAssocID="{86D538A9-D3B7-4A00-BF8E-CB33B3EDB2EF}" presName="rootText" presStyleLbl="node3" presStyleIdx="0" presStyleCnt="2">
        <dgm:presLayoutVars>
          <dgm:chPref val="3"/>
        </dgm:presLayoutVars>
      </dgm:prSet>
      <dgm:spPr/>
    </dgm:pt>
    <dgm:pt modelId="{5C7FC922-D4B6-4049-99AE-5CBE6A540F39}" type="pres">
      <dgm:prSet presAssocID="{86D538A9-D3B7-4A00-BF8E-CB33B3EDB2EF}" presName="rootConnector" presStyleLbl="node3" presStyleIdx="0" presStyleCnt="2"/>
      <dgm:spPr/>
    </dgm:pt>
    <dgm:pt modelId="{97BC2C41-85B2-449F-8013-D222C0BAFE7D}" type="pres">
      <dgm:prSet presAssocID="{86D538A9-D3B7-4A00-BF8E-CB33B3EDB2EF}" presName="hierChild4" presStyleCnt="0"/>
      <dgm:spPr/>
    </dgm:pt>
    <dgm:pt modelId="{2BBB4FB7-7EF2-4D98-B87D-39BD9D730C37}" type="pres">
      <dgm:prSet presAssocID="{86D538A9-D3B7-4A00-BF8E-CB33B3EDB2EF}" presName="hierChild5" presStyleCnt="0"/>
      <dgm:spPr/>
    </dgm:pt>
    <dgm:pt modelId="{042C0C1C-642E-492D-8B4D-8D27AC12BEB0}" type="pres">
      <dgm:prSet presAssocID="{BE137333-8819-44FA-88AE-59872A502E4A}" presName="hierChild5" presStyleCnt="0"/>
      <dgm:spPr/>
    </dgm:pt>
    <dgm:pt modelId="{2D15CFAC-ED8E-4113-BCCE-9D93650957BB}" type="pres">
      <dgm:prSet presAssocID="{AE0D3C59-C8C7-48FF-911B-1AEED4961FB9}" presName="Name64" presStyleLbl="parChTrans1D2" presStyleIdx="1" presStyleCnt="3"/>
      <dgm:spPr/>
    </dgm:pt>
    <dgm:pt modelId="{CFE65E67-D1A9-4A31-B33D-0680F206E85B}" type="pres">
      <dgm:prSet presAssocID="{E0AE6561-FE83-4507-A06E-CBE9FD3C3B4D}" presName="hierRoot2" presStyleCnt="0">
        <dgm:presLayoutVars>
          <dgm:hierBranch val="init"/>
        </dgm:presLayoutVars>
      </dgm:prSet>
      <dgm:spPr/>
    </dgm:pt>
    <dgm:pt modelId="{B83E5FF8-E35A-488A-BF7C-532EBF3E22CF}" type="pres">
      <dgm:prSet presAssocID="{E0AE6561-FE83-4507-A06E-CBE9FD3C3B4D}" presName="rootComposite" presStyleCnt="0"/>
      <dgm:spPr/>
    </dgm:pt>
    <dgm:pt modelId="{029E73E3-5CE8-4A87-A51E-D99E18CFAAE6}" type="pres">
      <dgm:prSet presAssocID="{E0AE6561-FE83-4507-A06E-CBE9FD3C3B4D}" presName="rootText" presStyleLbl="node2" presStyleIdx="1" presStyleCnt="3">
        <dgm:presLayoutVars>
          <dgm:chPref val="3"/>
        </dgm:presLayoutVars>
      </dgm:prSet>
      <dgm:spPr/>
    </dgm:pt>
    <dgm:pt modelId="{561D5770-ED79-4348-BDAA-881F185B00C1}" type="pres">
      <dgm:prSet presAssocID="{E0AE6561-FE83-4507-A06E-CBE9FD3C3B4D}" presName="rootConnector" presStyleLbl="node2" presStyleIdx="1" presStyleCnt="3"/>
      <dgm:spPr/>
    </dgm:pt>
    <dgm:pt modelId="{52DC2A65-D1D2-421F-BB48-F887A7033A4A}" type="pres">
      <dgm:prSet presAssocID="{E0AE6561-FE83-4507-A06E-CBE9FD3C3B4D}" presName="hierChild4" presStyleCnt="0"/>
      <dgm:spPr/>
    </dgm:pt>
    <dgm:pt modelId="{1CE90437-3FA0-486D-B806-A659D8A0D368}" type="pres">
      <dgm:prSet presAssocID="{7A12CDEC-C8ED-4AC6-857A-338A0D1D6B7C}" presName="Name64" presStyleLbl="parChTrans1D3" presStyleIdx="1" presStyleCnt="2"/>
      <dgm:spPr/>
    </dgm:pt>
    <dgm:pt modelId="{CA99BCC6-A986-442E-88E2-8ACA576DD007}" type="pres">
      <dgm:prSet presAssocID="{3530C230-2CF4-410D-B795-61876B0E8D6B}" presName="hierRoot2" presStyleCnt="0">
        <dgm:presLayoutVars>
          <dgm:hierBranch val="init"/>
        </dgm:presLayoutVars>
      </dgm:prSet>
      <dgm:spPr/>
    </dgm:pt>
    <dgm:pt modelId="{3ED440F7-2596-4181-97DA-BC4D275085E2}" type="pres">
      <dgm:prSet presAssocID="{3530C230-2CF4-410D-B795-61876B0E8D6B}" presName="rootComposite" presStyleCnt="0"/>
      <dgm:spPr/>
    </dgm:pt>
    <dgm:pt modelId="{5B7F3A7D-8454-44BE-855A-5B96803EB3A1}" type="pres">
      <dgm:prSet presAssocID="{3530C230-2CF4-410D-B795-61876B0E8D6B}" presName="rootText" presStyleLbl="node3" presStyleIdx="1" presStyleCnt="2">
        <dgm:presLayoutVars>
          <dgm:chPref val="3"/>
        </dgm:presLayoutVars>
      </dgm:prSet>
      <dgm:spPr/>
    </dgm:pt>
    <dgm:pt modelId="{180FE6F3-8CDB-4641-BD59-399627EA82E1}" type="pres">
      <dgm:prSet presAssocID="{3530C230-2CF4-410D-B795-61876B0E8D6B}" presName="rootConnector" presStyleLbl="node3" presStyleIdx="1" presStyleCnt="2"/>
      <dgm:spPr/>
    </dgm:pt>
    <dgm:pt modelId="{2AD1048F-0566-4FAF-898A-090984B2A040}" type="pres">
      <dgm:prSet presAssocID="{3530C230-2CF4-410D-B795-61876B0E8D6B}" presName="hierChild4" presStyleCnt="0"/>
      <dgm:spPr/>
    </dgm:pt>
    <dgm:pt modelId="{92988AFB-3EC2-40C2-9098-C1C3C601B5D5}" type="pres">
      <dgm:prSet presAssocID="{3530C230-2CF4-410D-B795-61876B0E8D6B}" presName="hierChild5" presStyleCnt="0"/>
      <dgm:spPr/>
    </dgm:pt>
    <dgm:pt modelId="{5B546B1A-53A8-4CFA-AD8C-85548B06FD8D}" type="pres">
      <dgm:prSet presAssocID="{E0AE6561-FE83-4507-A06E-CBE9FD3C3B4D}" presName="hierChild5" presStyleCnt="0"/>
      <dgm:spPr/>
    </dgm:pt>
    <dgm:pt modelId="{E98D1CDE-D188-444C-83D6-932FCBD4DDF7}" type="pres">
      <dgm:prSet presAssocID="{C8C08364-4B1F-4A5E-9F34-E8F2FFE78AC9}" presName="Name64" presStyleLbl="parChTrans1D2" presStyleIdx="2" presStyleCnt="3"/>
      <dgm:spPr/>
    </dgm:pt>
    <dgm:pt modelId="{B67A389B-8F78-464C-BB03-AE6ADE14D113}" type="pres">
      <dgm:prSet presAssocID="{46A1D819-2D50-43E5-AB55-EB403A02B28E}" presName="hierRoot2" presStyleCnt="0">
        <dgm:presLayoutVars>
          <dgm:hierBranch val="init"/>
        </dgm:presLayoutVars>
      </dgm:prSet>
      <dgm:spPr/>
    </dgm:pt>
    <dgm:pt modelId="{E70F2F6C-16D5-4DE7-B886-2A1830D94D0E}" type="pres">
      <dgm:prSet presAssocID="{46A1D819-2D50-43E5-AB55-EB403A02B28E}" presName="rootComposite" presStyleCnt="0"/>
      <dgm:spPr/>
    </dgm:pt>
    <dgm:pt modelId="{FD724718-A944-455E-96E9-E20014A5F695}" type="pres">
      <dgm:prSet presAssocID="{46A1D819-2D50-43E5-AB55-EB403A02B28E}" presName="rootText" presStyleLbl="node2" presStyleIdx="2" presStyleCnt="3">
        <dgm:presLayoutVars>
          <dgm:chPref val="3"/>
        </dgm:presLayoutVars>
      </dgm:prSet>
      <dgm:spPr/>
    </dgm:pt>
    <dgm:pt modelId="{6CB14311-D9D8-441C-B667-D176AC088C24}" type="pres">
      <dgm:prSet presAssocID="{46A1D819-2D50-43E5-AB55-EB403A02B28E}" presName="rootConnector" presStyleLbl="node2" presStyleIdx="2" presStyleCnt="3"/>
      <dgm:spPr/>
    </dgm:pt>
    <dgm:pt modelId="{62614BA9-DB55-414B-B61B-2A09790FE9F0}" type="pres">
      <dgm:prSet presAssocID="{46A1D819-2D50-43E5-AB55-EB403A02B28E}" presName="hierChild4" presStyleCnt="0"/>
      <dgm:spPr/>
    </dgm:pt>
    <dgm:pt modelId="{7F039147-9C7D-4C56-8D8F-6EAB77276774}" type="pres">
      <dgm:prSet presAssocID="{46A1D819-2D50-43E5-AB55-EB403A02B28E}" presName="hierChild5" presStyleCnt="0"/>
      <dgm:spPr/>
    </dgm:pt>
    <dgm:pt modelId="{55876A0D-D50D-4AB6-AB4C-9625328DA9FD}" type="pres">
      <dgm:prSet presAssocID="{D8D85430-9CBF-4154-B9CB-C4B879E80F10}" presName="hierChild3" presStyleCnt="0"/>
      <dgm:spPr/>
    </dgm:pt>
  </dgm:ptLst>
  <dgm:cxnLst>
    <dgm:cxn modelId="{9D904B08-00EC-4BAA-B298-71D72BB6A7FF}" type="presOf" srcId="{E0AE6561-FE83-4507-A06E-CBE9FD3C3B4D}" destId="{029E73E3-5CE8-4A87-A51E-D99E18CFAAE6}" srcOrd="0" destOrd="0" presId="urn:microsoft.com/office/officeart/2009/3/layout/HorizontalOrganizationChart"/>
    <dgm:cxn modelId="{B23CF718-11C5-46C4-912D-FF9DC20BA4D6}" srcId="{BE137333-8819-44FA-88AE-59872A502E4A}" destId="{86D538A9-D3B7-4A00-BF8E-CB33B3EDB2EF}" srcOrd="0" destOrd="0" parTransId="{D601A84C-B203-4178-8E9B-817FB74EBE32}" sibTransId="{FB7084B3-3E5F-497F-9151-6971DFB2E39B}"/>
    <dgm:cxn modelId="{AD415A3A-29DE-42AB-8669-F1CEA02A2052}" type="presOf" srcId="{46A1D819-2D50-43E5-AB55-EB403A02B28E}" destId="{6CB14311-D9D8-441C-B667-D176AC088C24}" srcOrd="1" destOrd="0" presId="urn:microsoft.com/office/officeart/2009/3/layout/HorizontalOrganizationChart"/>
    <dgm:cxn modelId="{5E7BF23A-76C5-4619-9192-036D5A269EAB}" type="presOf" srcId="{3530C230-2CF4-410D-B795-61876B0E8D6B}" destId="{180FE6F3-8CDB-4641-BD59-399627EA82E1}" srcOrd="1" destOrd="0" presId="urn:microsoft.com/office/officeart/2009/3/layout/HorizontalOrganizationChart"/>
    <dgm:cxn modelId="{8244F449-57AB-4489-8B00-070564275249}" srcId="{D8D85430-9CBF-4154-B9CB-C4B879E80F10}" destId="{E0AE6561-FE83-4507-A06E-CBE9FD3C3B4D}" srcOrd="1" destOrd="0" parTransId="{AE0D3C59-C8C7-48FF-911B-1AEED4961FB9}" sibTransId="{749EEBBD-43C0-4223-855B-D28B6F29CCAA}"/>
    <dgm:cxn modelId="{F90D2261-72AD-4405-8FA0-11F6DDF6531A}" type="presOf" srcId="{D8D85430-9CBF-4154-B9CB-C4B879E80F10}" destId="{749C2620-386A-4B9F-BEF4-31CE8E40E01C}" srcOrd="0" destOrd="0" presId="urn:microsoft.com/office/officeart/2009/3/layout/HorizontalOrganizationChart"/>
    <dgm:cxn modelId="{75B35961-7DE4-45B7-A737-3C328A592F9A}" type="presOf" srcId="{AE0D3C59-C8C7-48FF-911B-1AEED4961FB9}" destId="{2D15CFAC-ED8E-4113-BCCE-9D93650957BB}" srcOrd="0" destOrd="0" presId="urn:microsoft.com/office/officeart/2009/3/layout/HorizontalOrganizationChart"/>
    <dgm:cxn modelId="{F94F2863-E775-413F-85E0-89657709B760}" type="presOf" srcId="{7D037D85-2FEF-4F4B-96F6-24553F7EE0FC}" destId="{76ADEE14-A79E-4D4A-9068-C3677BB69EBE}" srcOrd="0" destOrd="0" presId="urn:microsoft.com/office/officeart/2009/3/layout/HorizontalOrganizationChart"/>
    <dgm:cxn modelId="{963F1674-F264-485A-B605-6C3269FB2184}" type="presOf" srcId="{E0AE6561-FE83-4507-A06E-CBE9FD3C3B4D}" destId="{561D5770-ED79-4348-BDAA-881F185B00C1}" srcOrd="1" destOrd="0" presId="urn:microsoft.com/office/officeart/2009/3/layout/HorizontalOrganizationChart"/>
    <dgm:cxn modelId="{54C5537E-54AA-4185-8683-D727D2752838}" type="presOf" srcId="{3530C230-2CF4-410D-B795-61876B0E8D6B}" destId="{5B7F3A7D-8454-44BE-855A-5B96803EB3A1}" srcOrd="0" destOrd="0" presId="urn:microsoft.com/office/officeart/2009/3/layout/HorizontalOrganizationChart"/>
    <dgm:cxn modelId="{FFF65D83-FEDF-48F7-87DA-065B79CF3D8C}" type="presOf" srcId="{7A12CDEC-C8ED-4AC6-857A-338A0D1D6B7C}" destId="{1CE90437-3FA0-486D-B806-A659D8A0D368}" srcOrd="0" destOrd="0" presId="urn:microsoft.com/office/officeart/2009/3/layout/HorizontalOrganizationChart"/>
    <dgm:cxn modelId="{EDCCEE97-6813-4B4F-B4AB-A5151E0E99AC}" type="presOf" srcId="{86D538A9-D3B7-4A00-BF8E-CB33B3EDB2EF}" destId="{9032022E-D597-4326-BA18-EBA564562850}" srcOrd="0" destOrd="0" presId="urn:microsoft.com/office/officeart/2009/3/layout/HorizontalOrganizationChart"/>
    <dgm:cxn modelId="{DE90379C-1A19-4306-B0B3-5051D4184399}" type="presOf" srcId="{BE137333-8819-44FA-88AE-59872A502E4A}" destId="{3C494427-B1EA-4DE0-9C7D-F804881E4B30}" srcOrd="1" destOrd="0" presId="urn:microsoft.com/office/officeart/2009/3/layout/HorizontalOrganizationChart"/>
    <dgm:cxn modelId="{299FEBA2-ED57-401C-B6B7-D312E782EA74}" srcId="{E0AE6561-FE83-4507-A06E-CBE9FD3C3B4D}" destId="{3530C230-2CF4-410D-B795-61876B0E8D6B}" srcOrd="0" destOrd="0" parTransId="{7A12CDEC-C8ED-4AC6-857A-338A0D1D6B7C}" sibTransId="{9ACC24F4-4BAC-462F-A220-520DDEC9603B}"/>
    <dgm:cxn modelId="{AF80F0A5-05FB-4229-AECB-6D52E309FD9E}" type="presOf" srcId="{D601A84C-B203-4178-8E9B-817FB74EBE32}" destId="{C446B3A4-8A92-4539-AC40-916A06FB4E1E}" srcOrd="0" destOrd="0" presId="urn:microsoft.com/office/officeart/2009/3/layout/HorizontalOrganizationChart"/>
    <dgm:cxn modelId="{39713CA9-BBA8-4D0C-8CDC-6A88230BB55E}" srcId="{D8D85430-9CBF-4154-B9CB-C4B879E80F10}" destId="{BE137333-8819-44FA-88AE-59872A502E4A}" srcOrd="0" destOrd="0" parTransId="{F5E30A07-14ED-473F-8FEB-6F9EBD8F9DD8}" sibTransId="{CF9DC89B-B8EF-47D4-A3B2-5A8F1D61F6C8}"/>
    <dgm:cxn modelId="{B1BA0AB3-E8C4-4039-ADFB-108DD939419A}" type="presOf" srcId="{F5E30A07-14ED-473F-8FEB-6F9EBD8F9DD8}" destId="{0E2B703D-90BE-4251-A135-2D9195C61C1D}" srcOrd="0" destOrd="0" presId="urn:microsoft.com/office/officeart/2009/3/layout/HorizontalOrganizationChart"/>
    <dgm:cxn modelId="{3E0ADFC2-8DF1-4347-825E-A5EC95089560}" srcId="{7D037D85-2FEF-4F4B-96F6-24553F7EE0FC}" destId="{D8D85430-9CBF-4154-B9CB-C4B879E80F10}" srcOrd="0" destOrd="0" parTransId="{2333F9FC-6655-4744-98A7-85B077C35CFA}" sibTransId="{3B88B22D-7CE2-4D08-99A6-03C66FC3DBA5}"/>
    <dgm:cxn modelId="{F5C498C8-8EF9-4248-B822-3FE81EA45350}" srcId="{D8D85430-9CBF-4154-B9CB-C4B879E80F10}" destId="{46A1D819-2D50-43E5-AB55-EB403A02B28E}" srcOrd="2" destOrd="0" parTransId="{C8C08364-4B1F-4A5E-9F34-E8F2FFE78AC9}" sibTransId="{E81D3654-A343-4361-A44F-706DB1F49841}"/>
    <dgm:cxn modelId="{8175B1CB-FA27-42EF-A4D0-78AC0B55BE96}" type="presOf" srcId="{BE137333-8819-44FA-88AE-59872A502E4A}" destId="{E1A55A48-015E-4C74-B464-E9ED1582ADD4}" srcOrd="0" destOrd="0" presId="urn:microsoft.com/office/officeart/2009/3/layout/HorizontalOrganizationChart"/>
    <dgm:cxn modelId="{D8E863D4-E52D-4BAC-9441-670C739152ED}" type="presOf" srcId="{C8C08364-4B1F-4A5E-9F34-E8F2FFE78AC9}" destId="{E98D1CDE-D188-444C-83D6-932FCBD4DDF7}" srcOrd="0" destOrd="0" presId="urn:microsoft.com/office/officeart/2009/3/layout/HorizontalOrganizationChart"/>
    <dgm:cxn modelId="{872D3FD7-1FCE-4B16-A10D-1583395C0AF2}" type="presOf" srcId="{D8D85430-9CBF-4154-B9CB-C4B879E80F10}" destId="{6BCD49EC-1980-4C21-94E7-C4A2BBB17C43}" srcOrd="1" destOrd="0" presId="urn:microsoft.com/office/officeart/2009/3/layout/HorizontalOrganizationChart"/>
    <dgm:cxn modelId="{7853D3DD-0512-4411-8524-2204DC50C69B}" type="presOf" srcId="{46A1D819-2D50-43E5-AB55-EB403A02B28E}" destId="{FD724718-A944-455E-96E9-E20014A5F695}" srcOrd="0" destOrd="0" presId="urn:microsoft.com/office/officeart/2009/3/layout/HorizontalOrganizationChart"/>
    <dgm:cxn modelId="{F72B08FF-6F73-43B1-A72A-5CBB73D0D0DB}" type="presOf" srcId="{86D538A9-D3B7-4A00-BF8E-CB33B3EDB2EF}" destId="{5C7FC922-D4B6-4049-99AE-5CBE6A540F39}" srcOrd="1" destOrd="0" presId="urn:microsoft.com/office/officeart/2009/3/layout/HorizontalOrganizationChart"/>
    <dgm:cxn modelId="{ACEFC791-9D97-47CD-B13D-2BE4891EABC6}" type="presParOf" srcId="{76ADEE14-A79E-4D4A-9068-C3677BB69EBE}" destId="{F65DB34D-DCD1-48A0-B1AB-4829550A2C48}" srcOrd="0" destOrd="0" presId="urn:microsoft.com/office/officeart/2009/3/layout/HorizontalOrganizationChart"/>
    <dgm:cxn modelId="{22C41103-1B55-47CA-8E9B-FFCB56965638}" type="presParOf" srcId="{F65DB34D-DCD1-48A0-B1AB-4829550A2C48}" destId="{3FF64017-0E45-4249-AD46-8732E5C17FC4}" srcOrd="0" destOrd="0" presId="urn:microsoft.com/office/officeart/2009/3/layout/HorizontalOrganizationChart"/>
    <dgm:cxn modelId="{6B9FB24C-C41D-4569-8AA7-B4AC972946FF}" type="presParOf" srcId="{3FF64017-0E45-4249-AD46-8732E5C17FC4}" destId="{749C2620-386A-4B9F-BEF4-31CE8E40E01C}" srcOrd="0" destOrd="0" presId="urn:microsoft.com/office/officeart/2009/3/layout/HorizontalOrganizationChart"/>
    <dgm:cxn modelId="{61DEE8F3-A1CF-4120-ACA9-2C6076A34F46}" type="presParOf" srcId="{3FF64017-0E45-4249-AD46-8732E5C17FC4}" destId="{6BCD49EC-1980-4C21-94E7-C4A2BBB17C43}" srcOrd="1" destOrd="0" presId="urn:microsoft.com/office/officeart/2009/3/layout/HorizontalOrganizationChart"/>
    <dgm:cxn modelId="{96506243-F96E-4C1A-99A0-018D9BD4F42F}" type="presParOf" srcId="{F65DB34D-DCD1-48A0-B1AB-4829550A2C48}" destId="{B60E5AE5-B7C1-45A2-A746-523AF5FAD455}" srcOrd="1" destOrd="0" presId="urn:microsoft.com/office/officeart/2009/3/layout/HorizontalOrganizationChart"/>
    <dgm:cxn modelId="{E1105918-3622-4256-95DD-84CFBE319664}" type="presParOf" srcId="{B60E5AE5-B7C1-45A2-A746-523AF5FAD455}" destId="{0E2B703D-90BE-4251-A135-2D9195C61C1D}" srcOrd="0" destOrd="0" presId="urn:microsoft.com/office/officeart/2009/3/layout/HorizontalOrganizationChart"/>
    <dgm:cxn modelId="{9BF1AB91-B1C2-400B-B1BA-C2D2DA985943}" type="presParOf" srcId="{B60E5AE5-B7C1-45A2-A746-523AF5FAD455}" destId="{CDEDB41F-4CCD-4A23-8555-FC432AB752DA}" srcOrd="1" destOrd="0" presId="urn:microsoft.com/office/officeart/2009/3/layout/HorizontalOrganizationChart"/>
    <dgm:cxn modelId="{C38203D4-0C3C-4E2A-A984-3A526CF04481}" type="presParOf" srcId="{CDEDB41F-4CCD-4A23-8555-FC432AB752DA}" destId="{AB1AD9E6-6224-411D-BC87-68B4CD8FFCA6}" srcOrd="0" destOrd="0" presId="urn:microsoft.com/office/officeart/2009/3/layout/HorizontalOrganizationChart"/>
    <dgm:cxn modelId="{01D8DEF7-2D2D-4889-8703-DFA7E5E066BF}" type="presParOf" srcId="{AB1AD9E6-6224-411D-BC87-68B4CD8FFCA6}" destId="{E1A55A48-015E-4C74-B464-E9ED1582ADD4}" srcOrd="0" destOrd="0" presId="urn:microsoft.com/office/officeart/2009/3/layout/HorizontalOrganizationChart"/>
    <dgm:cxn modelId="{B7CFF4E1-2C00-40D6-9F85-E28226711CD5}" type="presParOf" srcId="{AB1AD9E6-6224-411D-BC87-68B4CD8FFCA6}" destId="{3C494427-B1EA-4DE0-9C7D-F804881E4B30}" srcOrd="1" destOrd="0" presId="urn:microsoft.com/office/officeart/2009/3/layout/HorizontalOrganizationChart"/>
    <dgm:cxn modelId="{A748FA54-3097-463E-8225-15881F4F0DDB}" type="presParOf" srcId="{CDEDB41F-4CCD-4A23-8555-FC432AB752DA}" destId="{5CCEC1F0-349E-405F-95B0-DAB651E927B4}" srcOrd="1" destOrd="0" presId="urn:microsoft.com/office/officeart/2009/3/layout/HorizontalOrganizationChart"/>
    <dgm:cxn modelId="{9EA76E0A-A7BC-46E3-9600-DA33B04A8556}" type="presParOf" srcId="{5CCEC1F0-349E-405F-95B0-DAB651E927B4}" destId="{C446B3A4-8A92-4539-AC40-916A06FB4E1E}" srcOrd="0" destOrd="0" presId="urn:microsoft.com/office/officeart/2009/3/layout/HorizontalOrganizationChart"/>
    <dgm:cxn modelId="{9782264B-18A0-4E68-BEC8-3BD5DB2E1868}" type="presParOf" srcId="{5CCEC1F0-349E-405F-95B0-DAB651E927B4}" destId="{943AA05C-4964-477F-AC66-508E4057AB6F}" srcOrd="1" destOrd="0" presId="urn:microsoft.com/office/officeart/2009/3/layout/HorizontalOrganizationChart"/>
    <dgm:cxn modelId="{F381BC1C-E00C-428A-B4D8-59DFD57454C9}" type="presParOf" srcId="{943AA05C-4964-477F-AC66-508E4057AB6F}" destId="{5263B60D-AB3F-4447-ADB4-917DA5D24CAE}" srcOrd="0" destOrd="0" presId="urn:microsoft.com/office/officeart/2009/3/layout/HorizontalOrganizationChart"/>
    <dgm:cxn modelId="{7A001172-C568-4AF3-B4D8-F739B6A63004}" type="presParOf" srcId="{5263B60D-AB3F-4447-ADB4-917DA5D24CAE}" destId="{9032022E-D597-4326-BA18-EBA564562850}" srcOrd="0" destOrd="0" presId="urn:microsoft.com/office/officeart/2009/3/layout/HorizontalOrganizationChart"/>
    <dgm:cxn modelId="{CEC6ECB1-BDEC-415A-81D6-6226402DD191}" type="presParOf" srcId="{5263B60D-AB3F-4447-ADB4-917DA5D24CAE}" destId="{5C7FC922-D4B6-4049-99AE-5CBE6A540F39}" srcOrd="1" destOrd="0" presId="urn:microsoft.com/office/officeart/2009/3/layout/HorizontalOrganizationChart"/>
    <dgm:cxn modelId="{A7CDA5F1-61D1-4CCD-A808-97EA87A86A88}" type="presParOf" srcId="{943AA05C-4964-477F-AC66-508E4057AB6F}" destId="{97BC2C41-85B2-449F-8013-D222C0BAFE7D}" srcOrd="1" destOrd="0" presId="urn:microsoft.com/office/officeart/2009/3/layout/HorizontalOrganizationChart"/>
    <dgm:cxn modelId="{A070C8D2-879F-4565-B09F-4CA61A5A8070}" type="presParOf" srcId="{943AA05C-4964-477F-AC66-508E4057AB6F}" destId="{2BBB4FB7-7EF2-4D98-B87D-39BD9D730C37}" srcOrd="2" destOrd="0" presId="urn:microsoft.com/office/officeart/2009/3/layout/HorizontalOrganizationChart"/>
    <dgm:cxn modelId="{30C55417-F695-4D7A-85A8-E4E7210BB435}" type="presParOf" srcId="{CDEDB41F-4CCD-4A23-8555-FC432AB752DA}" destId="{042C0C1C-642E-492D-8B4D-8D27AC12BEB0}" srcOrd="2" destOrd="0" presId="urn:microsoft.com/office/officeart/2009/3/layout/HorizontalOrganizationChart"/>
    <dgm:cxn modelId="{526A1506-6C1C-4F6A-A5A7-7A1DA20DD6E2}" type="presParOf" srcId="{B60E5AE5-B7C1-45A2-A746-523AF5FAD455}" destId="{2D15CFAC-ED8E-4113-BCCE-9D93650957BB}" srcOrd="2" destOrd="0" presId="urn:microsoft.com/office/officeart/2009/3/layout/HorizontalOrganizationChart"/>
    <dgm:cxn modelId="{12C4D442-3031-416A-B25A-536C64644364}" type="presParOf" srcId="{B60E5AE5-B7C1-45A2-A746-523AF5FAD455}" destId="{CFE65E67-D1A9-4A31-B33D-0680F206E85B}" srcOrd="3" destOrd="0" presId="urn:microsoft.com/office/officeart/2009/3/layout/HorizontalOrganizationChart"/>
    <dgm:cxn modelId="{F8781DAB-1AEC-476F-B7C8-14ABDB03E84E}" type="presParOf" srcId="{CFE65E67-D1A9-4A31-B33D-0680F206E85B}" destId="{B83E5FF8-E35A-488A-BF7C-532EBF3E22CF}" srcOrd="0" destOrd="0" presId="urn:microsoft.com/office/officeart/2009/3/layout/HorizontalOrganizationChart"/>
    <dgm:cxn modelId="{009B2835-1021-4917-8EC8-B6508CF4FE89}" type="presParOf" srcId="{B83E5FF8-E35A-488A-BF7C-532EBF3E22CF}" destId="{029E73E3-5CE8-4A87-A51E-D99E18CFAAE6}" srcOrd="0" destOrd="0" presId="urn:microsoft.com/office/officeart/2009/3/layout/HorizontalOrganizationChart"/>
    <dgm:cxn modelId="{E7EA20F3-D656-48FD-AAB7-BBA0C7BA61D5}" type="presParOf" srcId="{B83E5FF8-E35A-488A-BF7C-532EBF3E22CF}" destId="{561D5770-ED79-4348-BDAA-881F185B00C1}" srcOrd="1" destOrd="0" presId="urn:microsoft.com/office/officeart/2009/3/layout/HorizontalOrganizationChart"/>
    <dgm:cxn modelId="{72000689-87AF-49C8-9A67-701DD221072C}" type="presParOf" srcId="{CFE65E67-D1A9-4A31-B33D-0680F206E85B}" destId="{52DC2A65-D1D2-421F-BB48-F887A7033A4A}" srcOrd="1" destOrd="0" presId="urn:microsoft.com/office/officeart/2009/3/layout/HorizontalOrganizationChart"/>
    <dgm:cxn modelId="{AEBACC5C-7F36-4A7B-9B0C-73E521EF62A4}" type="presParOf" srcId="{52DC2A65-D1D2-421F-BB48-F887A7033A4A}" destId="{1CE90437-3FA0-486D-B806-A659D8A0D368}" srcOrd="0" destOrd="0" presId="urn:microsoft.com/office/officeart/2009/3/layout/HorizontalOrganizationChart"/>
    <dgm:cxn modelId="{83C3937F-DC44-404B-BD6A-99A13782979A}" type="presParOf" srcId="{52DC2A65-D1D2-421F-BB48-F887A7033A4A}" destId="{CA99BCC6-A986-442E-88E2-8ACA576DD007}" srcOrd="1" destOrd="0" presId="urn:microsoft.com/office/officeart/2009/3/layout/HorizontalOrganizationChart"/>
    <dgm:cxn modelId="{2A5A9F09-A978-4D3D-A294-C8DF83833F36}" type="presParOf" srcId="{CA99BCC6-A986-442E-88E2-8ACA576DD007}" destId="{3ED440F7-2596-4181-97DA-BC4D275085E2}" srcOrd="0" destOrd="0" presId="urn:microsoft.com/office/officeart/2009/3/layout/HorizontalOrganizationChart"/>
    <dgm:cxn modelId="{4D8034CB-B79B-48C8-8B96-4E8598FE4916}" type="presParOf" srcId="{3ED440F7-2596-4181-97DA-BC4D275085E2}" destId="{5B7F3A7D-8454-44BE-855A-5B96803EB3A1}" srcOrd="0" destOrd="0" presId="urn:microsoft.com/office/officeart/2009/3/layout/HorizontalOrganizationChart"/>
    <dgm:cxn modelId="{6C47AE6E-4E05-4BB9-B644-82D75B886834}" type="presParOf" srcId="{3ED440F7-2596-4181-97DA-BC4D275085E2}" destId="{180FE6F3-8CDB-4641-BD59-399627EA82E1}" srcOrd="1" destOrd="0" presId="urn:microsoft.com/office/officeart/2009/3/layout/HorizontalOrganizationChart"/>
    <dgm:cxn modelId="{0B4B7F5D-8698-4FF7-A57C-27A8D608AF6F}" type="presParOf" srcId="{CA99BCC6-A986-442E-88E2-8ACA576DD007}" destId="{2AD1048F-0566-4FAF-898A-090984B2A040}" srcOrd="1" destOrd="0" presId="urn:microsoft.com/office/officeart/2009/3/layout/HorizontalOrganizationChart"/>
    <dgm:cxn modelId="{98B37B3E-670B-4C61-87CC-6EA31E6B9C06}" type="presParOf" srcId="{CA99BCC6-A986-442E-88E2-8ACA576DD007}" destId="{92988AFB-3EC2-40C2-9098-C1C3C601B5D5}" srcOrd="2" destOrd="0" presId="urn:microsoft.com/office/officeart/2009/3/layout/HorizontalOrganizationChart"/>
    <dgm:cxn modelId="{B2838490-A5A6-4994-B615-A5FC2EDA2FCF}" type="presParOf" srcId="{CFE65E67-D1A9-4A31-B33D-0680F206E85B}" destId="{5B546B1A-53A8-4CFA-AD8C-85548B06FD8D}" srcOrd="2" destOrd="0" presId="urn:microsoft.com/office/officeart/2009/3/layout/HorizontalOrganizationChart"/>
    <dgm:cxn modelId="{262B7BEE-5265-4832-BC95-854093526B58}" type="presParOf" srcId="{B60E5AE5-B7C1-45A2-A746-523AF5FAD455}" destId="{E98D1CDE-D188-444C-83D6-932FCBD4DDF7}" srcOrd="4" destOrd="0" presId="urn:microsoft.com/office/officeart/2009/3/layout/HorizontalOrganizationChart"/>
    <dgm:cxn modelId="{25A07276-3B72-48C6-8917-CD44D8F7A4F4}" type="presParOf" srcId="{B60E5AE5-B7C1-45A2-A746-523AF5FAD455}" destId="{B67A389B-8F78-464C-BB03-AE6ADE14D113}" srcOrd="5" destOrd="0" presId="urn:microsoft.com/office/officeart/2009/3/layout/HorizontalOrganizationChart"/>
    <dgm:cxn modelId="{C2BDAA1F-3AE0-4B74-9838-A54C84D8465E}" type="presParOf" srcId="{B67A389B-8F78-464C-BB03-AE6ADE14D113}" destId="{E70F2F6C-16D5-4DE7-B886-2A1830D94D0E}" srcOrd="0" destOrd="0" presId="urn:microsoft.com/office/officeart/2009/3/layout/HorizontalOrganizationChart"/>
    <dgm:cxn modelId="{D2A6155B-7910-46C0-AF5A-BA67BCE1F51F}" type="presParOf" srcId="{E70F2F6C-16D5-4DE7-B886-2A1830D94D0E}" destId="{FD724718-A944-455E-96E9-E20014A5F695}" srcOrd="0" destOrd="0" presId="urn:microsoft.com/office/officeart/2009/3/layout/HorizontalOrganizationChart"/>
    <dgm:cxn modelId="{1AC67454-7294-42C4-9F15-B4CB04F21659}" type="presParOf" srcId="{E70F2F6C-16D5-4DE7-B886-2A1830D94D0E}" destId="{6CB14311-D9D8-441C-B667-D176AC088C24}" srcOrd="1" destOrd="0" presId="urn:microsoft.com/office/officeart/2009/3/layout/HorizontalOrganizationChart"/>
    <dgm:cxn modelId="{62BB9E28-B528-4ED5-9274-0D29EFFE44A5}" type="presParOf" srcId="{B67A389B-8F78-464C-BB03-AE6ADE14D113}" destId="{62614BA9-DB55-414B-B61B-2A09790FE9F0}" srcOrd="1" destOrd="0" presId="urn:microsoft.com/office/officeart/2009/3/layout/HorizontalOrganizationChart"/>
    <dgm:cxn modelId="{06020D46-1552-4F3A-844A-0EF1C044CB3E}" type="presParOf" srcId="{B67A389B-8F78-464C-BB03-AE6ADE14D113}" destId="{7F039147-9C7D-4C56-8D8F-6EAB77276774}" srcOrd="2" destOrd="0" presId="urn:microsoft.com/office/officeart/2009/3/layout/HorizontalOrganizationChart"/>
    <dgm:cxn modelId="{1F509DA6-CE07-4273-8591-AA2552C3E364}" type="presParOf" srcId="{F65DB34D-DCD1-48A0-B1AB-4829550A2C48}" destId="{55876A0D-D50D-4AB6-AB4C-9625328DA9F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CD482D-E820-4FC7-AE84-1E1DCF394484}" type="doc">
      <dgm:prSet loTypeId="urn:microsoft.com/office/officeart/2005/8/layout/hProcess9" loCatId="process" qsTypeId="urn:microsoft.com/office/officeart/2005/8/quickstyle/3d2" qsCatId="3D" csTypeId="urn:microsoft.com/office/officeart/2005/8/colors/accent2_5" csCatId="accent2" phldr="1"/>
      <dgm:spPr/>
    </dgm:pt>
    <dgm:pt modelId="{F06EEAA5-C570-45C6-9CCE-84209EB61D10}">
      <dgm:prSet phldrT="[Text]" custT="1"/>
      <dgm:spPr/>
      <dgm:t>
        <a:bodyPr/>
        <a:lstStyle/>
        <a:p>
          <a:r>
            <a:rPr lang="en-US" sz="1800" b="1"/>
            <a:t>2007-2012</a:t>
          </a:r>
        </a:p>
        <a:p>
          <a:br>
            <a:rPr lang="en-US" sz="1800" b="1"/>
          </a:br>
          <a:r>
            <a:rPr lang="en-US" sz="1800"/>
            <a:t>Industry Card System</a:t>
          </a:r>
          <a:endParaRPr lang="en-US" sz="1800" dirty="0"/>
        </a:p>
      </dgm:t>
    </dgm:pt>
    <dgm:pt modelId="{95E75C14-BE9E-483C-B123-B67B6F334D82}" type="parTrans" cxnId="{2A330C0F-6243-4068-9CC5-93F781BBB97A}">
      <dgm:prSet/>
      <dgm:spPr/>
      <dgm:t>
        <a:bodyPr/>
        <a:lstStyle/>
        <a:p>
          <a:endParaRPr lang="en-US"/>
        </a:p>
      </dgm:t>
    </dgm:pt>
    <dgm:pt modelId="{D4B368D7-98EE-4110-B692-0A5C0B6F3DEC}" type="sibTrans" cxnId="{2A330C0F-6243-4068-9CC5-93F781BBB97A}">
      <dgm:prSet/>
      <dgm:spPr/>
      <dgm:t>
        <a:bodyPr/>
        <a:lstStyle/>
        <a:p>
          <a:endParaRPr lang="en-US"/>
        </a:p>
      </dgm:t>
    </dgm:pt>
    <dgm:pt modelId="{8455B166-A7DE-4901-B82C-5352D87D9C75}">
      <dgm:prSet phldrT="[Text]"/>
      <dgm:spPr/>
      <dgm:t>
        <a:bodyPr/>
        <a:lstStyle/>
        <a:p>
          <a:r>
            <a:rPr lang="en-US" b="1">
              <a:latin typeface="Helvetica" pitchFamily="2" charset="0"/>
              <a:cs typeface="Netto OT" panose="020B0504020101010102" pitchFamily="34" charset="77"/>
            </a:rPr>
            <a:t>August 2012</a:t>
          </a:r>
          <a:br>
            <a:rPr lang="en-US" b="1">
              <a:latin typeface="Helvetica" pitchFamily="2" charset="0"/>
              <a:cs typeface="Netto OT" panose="020B0504020101010102" pitchFamily="34" charset="77"/>
            </a:rPr>
          </a:br>
          <a:br>
            <a:rPr lang="en-US" b="1">
              <a:latin typeface="Helvetica" pitchFamily="2" charset="0"/>
              <a:cs typeface="Netto OT" panose="020B0504020101010102" pitchFamily="34" charset="77"/>
            </a:rPr>
          </a:br>
          <a:r>
            <a:rPr lang="en-US">
              <a:latin typeface="Helvetica" pitchFamily="2" charset="0"/>
              <a:cs typeface="Netto OT" panose="020B0504020101010102" pitchFamily="34" charset="77"/>
            </a:rPr>
            <a:t>Implement homegrown card system</a:t>
          </a:r>
          <a:endParaRPr lang="en-US" dirty="0"/>
        </a:p>
      </dgm:t>
    </dgm:pt>
    <dgm:pt modelId="{7E0341C5-46DA-48A2-9E6F-055351070631}" type="parTrans" cxnId="{285D01EA-FFAD-4F3F-9134-6CE7448102A5}">
      <dgm:prSet/>
      <dgm:spPr/>
      <dgm:t>
        <a:bodyPr/>
        <a:lstStyle/>
        <a:p>
          <a:endParaRPr lang="en-US"/>
        </a:p>
      </dgm:t>
    </dgm:pt>
    <dgm:pt modelId="{EC7C5360-B847-4583-BF81-CB08E27D207D}" type="sibTrans" cxnId="{285D01EA-FFAD-4F3F-9134-6CE7448102A5}">
      <dgm:prSet/>
      <dgm:spPr/>
      <dgm:t>
        <a:bodyPr/>
        <a:lstStyle/>
        <a:p>
          <a:endParaRPr lang="en-US"/>
        </a:p>
      </dgm:t>
    </dgm:pt>
    <dgm:pt modelId="{B97EC7B1-1820-491A-990C-DE638DF4B06E}">
      <dgm:prSet phldrT="[Text]"/>
      <dgm:spPr/>
      <dgm:t>
        <a:bodyPr/>
        <a:lstStyle/>
        <a:p>
          <a:r>
            <a:rPr lang="en-US" b="1">
              <a:latin typeface="Helvetica" pitchFamily="2" charset="0"/>
              <a:cs typeface="Netto OT" panose="020B0504020101010102" pitchFamily="34" charset="77"/>
            </a:rPr>
            <a:t>Dec. 2017</a:t>
          </a:r>
          <a:br>
            <a:rPr lang="en-US" b="1">
              <a:latin typeface="Helvetica" pitchFamily="2" charset="0"/>
              <a:cs typeface="Netto OT" panose="020B0504020101010102" pitchFamily="34" charset="77"/>
            </a:rPr>
          </a:br>
          <a:br>
            <a:rPr lang="en-US">
              <a:latin typeface="Helvetica" pitchFamily="2" charset="0"/>
              <a:cs typeface="Netto OT" panose="020B0504020101010102" pitchFamily="34" charset="77"/>
            </a:rPr>
          </a:br>
          <a:r>
            <a:rPr lang="en-US">
              <a:latin typeface="Helvetica" pitchFamily="2" charset="0"/>
              <a:cs typeface="Netto OT" panose="020B0504020101010102" pitchFamily="34" charset="77"/>
            </a:rPr>
            <a:t>Vendor selected to support both systems</a:t>
          </a:r>
          <a:endParaRPr lang="en-US" dirty="0"/>
        </a:p>
      </dgm:t>
    </dgm:pt>
    <dgm:pt modelId="{301E31F3-E0DA-4D8F-B5DE-E19FDBA48913}" type="parTrans" cxnId="{19D1D7F9-3E25-401A-B8EB-6289D3823FE6}">
      <dgm:prSet/>
      <dgm:spPr/>
      <dgm:t>
        <a:bodyPr/>
        <a:lstStyle/>
        <a:p>
          <a:endParaRPr lang="en-US"/>
        </a:p>
      </dgm:t>
    </dgm:pt>
    <dgm:pt modelId="{250791F1-BA72-4D58-9885-A9CBFB7B9435}" type="sibTrans" cxnId="{19D1D7F9-3E25-401A-B8EB-6289D3823FE6}">
      <dgm:prSet/>
      <dgm:spPr/>
      <dgm:t>
        <a:bodyPr/>
        <a:lstStyle/>
        <a:p>
          <a:endParaRPr lang="en-US"/>
        </a:p>
      </dgm:t>
    </dgm:pt>
    <dgm:pt modelId="{85627E87-FC0E-406D-B884-9E38715A88EB}">
      <dgm:prSet/>
      <dgm:spPr/>
      <dgm:t>
        <a:bodyPr/>
        <a:lstStyle/>
        <a:p>
          <a:r>
            <a:rPr lang="en-US" b="1">
              <a:latin typeface="Helvetica" pitchFamily="2" charset="0"/>
              <a:cs typeface="Netto OT" panose="020B0504020101010102" pitchFamily="34" charset="77"/>
            </a:rPr>
            <a:t>July 2017</a:t>
          </a:r>
          <a:br>
            <a:rPr lang="en-US" b="1">
              <a:latin typeface="Helvetica" pitchFamily="2" charset="0"/>
              <a:cs typeface="Netto OT" panose="020B0504020101010102" pitchFamily="34" charset="77"/>
            </a:rPr>
          </a:br>
          <a:br>
            <a:rPr lang="en-US">
              <a:latin typeface="Helvetica" pitchFamily="2" charset="0"/>
              <a:cs typeface="Netto OT" panose="020B0504020101010102" pitchFamily="34" charset="77"/>
            </a:rPr>
          </a:br>
          <a:r>
            <a:rPr lang="en-US">
              <a:latin typeface="Helvetica" pitchFamily="2" charset="0"/>
              <a:cs typeface="Netto OT" panose="020B0504020101010102" pitchFamily="34" charset="77"/>
            </a:rPr>
            <a:t>RFP for new card system and POS</a:t>
          </a:r>
          <a:endParaRPr lang="en-US" dirty="0"/>
        </a:p>
      </dgm:t>
    </dgm:pt>
    <dgm:pt modelId="{B52273E9-C2F9-4B6B-8456-FFD2DFCF0794}" type="parTrans" cxnId="{AB9D0F9E-3938-4AB7-8929-A5874C4BE5BB}">
      <dgm:prSet/>
      <dgm:spPr/>
      <dgm:t>
        <a:bodyPr/>
        <a:lstStyle/>
        <a:p>
          <a:endParaRPr lang="en-US"/>
        </a:p>
      </dgm:t>
    </dgm:pt>
    <dgm:pt modelId="{B56C9AAF-B467-4FF3-872B-A87432F37C42}" type="sibTrans" cxnId="{AB9D0F9E-3938-4AB7-8929-A5874C4BE5BB}">
      <dgm:prSet/>
      <dgm:spPr/>
      <dgm:t>
        <a:bodyPr/>
        <a:lstStyle/>
        <a:p>
          <a:endParaRPr lang="en-US"/>
        </a:p>
      </dgm:t>
    </dgm:pt>
    <dgm:pt modelId="{2743D59C-1ADC-4254-9386-E35452C95D5A}">
      <dgm:prSet phldrT="[Text]"/>
      <dgm:spPr/>
      <dgm:t>
        <a:bodyPr/>
        <a:lstStyle/>
        <a:p>
          <a:r>
            <a:rPr lang="en-US" b="1">
              <a:latin typeface="Helvetica" pitchFamily="2" charset="0"/>
              <a:cs typeface="Netto OT" panose="020B0504020101010102" pitchFamily="34" charset="77"/>
            </a:rPr>
            <a:t>March2018</a:t>
          </a:r>
          <a:r>
            <a:rPr lang="en-US">
              <a:latin typeface="Helvetica" pitchFamily="2" charset="0"/>
              <a:cs typeface="Netto OT" panose="020B0504020101010102" pitchFamily="34" charset="77"/>
            </a:rPr>
            <a:t>:</a:t>
          </a:r>
          <a:br>
            <a:rPr lang="en-US">
              <a:latin typeface="Helvetica" pitchFamily="2" charset="0"/>
              <a:cs typeface="Netto OT" panose="020B0504020101010102" pitchFamily="34" charset="77"/>
            </a:rPr>
          </a:br>
          <a:br>
            <a:rPr lang="en-US">
              <a:latin typeface="Helvetica" pitchFamily="2" charset="0"/>
              <a:cs typeface="Netto OT" panose="020B0504020101010102" pitchFamily="34" charset="77"/>
            </a:rPr>
          </a:br>
          <a:r>
            <a:rPr lang="en-US">
              <a:latin typeface="Helvetica" pitchFamily="2" charset="0"/>
              <a:cs typeface="Netto OT" panose="020B0504020101010102" pitchFamily="34" charset="77"/>
            </a:rPr>
            <a:t> Contract with new vendor signed</a:t>
          </a:r>
          <a:endParaRPr lang="en-US" dirty="0"/>
        </a:p>
      </dgm:t>
    </dgm:pt>
    <dgm:pt modelId="{9B25ABB5-2FA7-47D0-B029-F40A17174464}" type="parTrans" cxnId="{D1A1459B-B047-45F8-9295-A69BEFB38626}">
      <dgm:prSet/>
      <dgm:spPr/>
      <dgm:t>
        <a:bodyPr/>
        <a:lstStyle/>
        <a:p>
          <a:endParaRPr lang="en-US"/>
        </a:p>
      </dgm:t>
    </dgm:pt>
    <dgm:pt modelId="{10098412-1F5C-4F60-9599-B2B19A84A0A4}" type="sibTrans" cxnId="{D1A1459B-B047-45F8-9295-A69BEFB38626}">
      <dgm:prSet/>
      <dgm:spPr/>
      <dgm:t>
        <a:bodyPr/>
        <a:lstStyle/>
        <a:p>
          <a:endParaRPr lang="en-US"/>
        </a:p>
      </dgm:t>
    </dgm:pt>
    <dgm:pt modelId="{AD3ADD33-DA66-4DDF-8ED2-6304776DD21F}">
      <dgm:prSet phldrT="[Text]"/>
      <dgm:spPr/>
      <dgm:t>
        <a:bodyPr/>
        <a:lstStyle/>
        <a:p>
          <a:r>
            <a:rPr lang="en-US" b="1">
              <a:latin typeface="Helvetica" pitchFamily="2" charset="0"/>
              <a:cs typeface="Netto OT" panose="020B0504020101010102" pitchFamily="34" charset="77"/>
            </a:rPr>
            <a:t>July 2018</a:t>
          </a:r>
          <a:r>
            <a:rPr lang="en-US">
              <a:latin typeface="Helvetica" pitchFamily="2" charset="0"/>
              <a:cs typeface="Netto OT" panose="020B0504020101010102" pitchFamily="34" charset="77"/>
            </a:rPr>
            <a:t>: </a:t>
          </a:r>
          <a:br>
            <a:rPr lang="en-US">
              <a:latin typeface="Helvetica" pitchFamily="2" charset="0"/>
              <a:cs typeface="Netto OT" panose="020B0504020101010102" pitchFamily="34" charset="77"/>
            </a:rPr>
          </a:br>
          <a:br>
            <a:rPr lang="en-US">
              <a:latin typeface="Helvetica" pitchFamily="2" charset="0"/>
              <a:cs typeface="Netto OT" panose="020B0504020101010102" pitchFamily="34" charset="77"/>
            </a:rPr>
          </a:br>
          <a:r>
            <a:rPr lang="en-US">
              <a:latin typeface="Helvetica" pitchFamily="2" charset="0"/>
              <a:cs typeface="Netto OT" panose="020B0504020101010102" pitchFamily="34" charset="77"/>
            </a:rPr>
            <a:t>Implementation of new industry support system</a:t>
          </a:r>
          <a:endParaRPr lang="en-US" dirty="0"/>
        </a:p>
      </dgm:t>
    </dgm:pt>
    <dgm:pt modelId="{43CEB434-B9C4-4D43-AF35-58E9BDA1E680}" type="parTrans" cxnId="{536DCF5D-57EB-4171-851E-C18163993CAA}">
      <dgm:prSet/>
      <dgm:spPr/>
      <dgm:t>
        <a:bodyPr/>
        <a:lstStyle/>
        <a:p>
          <a:endParaRPr lang="en-US"/>
        </a:p>
      </dgm:t>
    </dgm:pt>
    <dgm:pt modelId="{49F14F96-007A-4BEF-874E-6014B3FD6D22}" type="sibTrans" cxnId="{536DCF5D-57EB-4171-851E-C18163993CAA}">
      <dgm:prSet/>
      <dgm:spPr/>
      <dgm:t>
        <a:bodyPr/>
        <a:lstStyle/>
        <a:p>
          <a:endParaRPr lang="en-US"/>
        </a:p>
      </dgm:t>
    </dgm:pt>
    <dgm:pt modelId="{A765FD52-2506-4419-87BA-AB76177F46D4}" type="pres">
      <dgm:prSet presAssocID="{68CD482D-E820-4FC7-AE84-1E1DCF394484}" presName="CompostProcess" presStyleCnt="0">
        <dgm:presLayoutVars>
          <dgm:dir/>
          <dgm:resizeHandles val="exact"/>
        </dgm:presLayoutVars>
      </dgm:prSet>
      <dgm:spPr/>
    </dgm:pt>
    <dgm:pt modelId="{BFC2CC59-2F6E-436F-A00C-227FB39B124B}" type="pres">
      <dgm:prSet presAssocID="{68CD482D-E820-4FC7-AE84-1E1DCF394484}" presName="arrow" presStyleLbl="bgShp" presStyleIdx="0" presStyleCnt="1" custScaleX="117647"/>
      <dgm:spPr/>
    </dgm:pt>
    <dgm:pt modelId="{9A1C7CCC-B9EF-44AD-9A78-653E6A63A293}" type="pres">
      <dgm:prSet presAssocID="{68CD482D-E820-4FC7-AE84-1E1DCF394484}" presName="linearProcess" presStyleCnt="0"/>
      <dgm:spPr/>
    </dgm:pt>
    <dgm:pt modelId="{567C672C-FA6D-4982-AF5C-651AE4AB67EA}" type="pres">
      <dgm:prSet presAssocID="{F06EEAA5-C570-45C6-9CCE-84209EB61D10}" presName="textNode" presStyleLbl="node1" presStyleIdx="0" presStyleCnt="6" custScaleX="104080" custScaleY="99296">
        <dgm:presLayoutVars>
          <dgm:bulletEnabled val="1"/>
        </dgm:presLayoutVars>
      </dgm:prSet>
      <dgm:spPr/>
    </dgm:pt>
    <dgm:pt modelId="{88F0D273-5920-4391-88EA-EF1DA2C0E343}" type="pres">
      <dgm:prSet presAssocID="{D4B368D7-98EE-4110-B692-0A5C0B6F3DEC}" presName="sibTrans" presStyleCnt="0"/>
      <dgm:spPr/>
    </dgm:pt>
    <dgm:pt modelId="{8F14AA36-998B-4696-B9C6-CF52F72C847D}" type="pres">
      <dgm:prSet presAssocID="{8455B166-A7DE-4901-B82C-5352D87D9C75}" presName="textNode" presStyleLbl="node1" presStyleIdx="1" presStyleCnt="6">
        <dgm:presLayoutVars>
          <dgm:bulletEnabled val="1"/>
        </dgm:presLayoutVars>
      </dgm:prSet>
      <dgm:spPr/>
    </dgm:pt>
    <dgm:pt modelId="{D4D26849-72DD-4369-95BA-52BC38244B3F}" type="pres">
      <dgm:prSet presAssocID="{EC7C5360-B847-4583-BF81-CB08E27D207D}" presName="sibTrans" presStyleCnt="0"/>
      <dgm:spPr/>
    </dgm:pt>
    <dgm:pt modelId="{E54FC0AC-725B-486A-8FBD-70AAEFD40C5A}" type="pres">
      <dgm:prSet presAssocID="{85627E87-FC0E-406D-B884-9E38715A88EB}" presName="textNode" presStyleLbl="node1" presStyleIdx="2" presStyleCnt="6">
        <dgm:presLayoutVars>
          <dgm:bulletEnabled val="1"/>
        </dgm:presLayoutVars>
      </dgm:prSet>
      <dgm:spPr/>
    </dgm:pt>
    <dgm:pt modelId="{4E78AB4F-1A19-49D5-90BA-0AC3D0706A98}" type="pres">
      <dgm:prSet presAssocID="{B56C9AAF-B467-4FF3-872B-A87432F37C42}" presName="sibTrans" presStyleCnt="0"/>
      <dgm:spPr/>
    </dgm:pt>
    <dgm:pt modelId="{0B0E2067-1520-40F3-BCAA-E1CE83FE040C}" type="pres">
      <dgm:prSet presAssocID="{B97EC7B1-1820-491A-990C-DE638DF4B06E}" presName="textNode" presStyleLbl="node1" presStyleIdx="3" presStyleCnt="6" custScaleX="111652">
        <dgm:presLayoutVars>
          <dgm:bulletEnabled val="1"/>
        </dgm:presLayoutVars>
      </dgm:prSet>
      <dgm:spPr/>
    </dgm:pt>
    <dgm:pt modelId="{F17741F4-32A5-4DFA-8048-EE3D46686F36}" type="pres">
      <dgm:prSet presAssocID="{250791F1-BA72-4D58-9885-A9CBFB7B9435}" presName="sibTrans" presStyleCnt="0"/>
      <dgm:spPr/>
    </dgm:pt>
    <dgm:pt modelId="{77469835-695E-42ED-AF61-DD4F8934F1FB}" type="pres">
      <dgm:prSet presAssocID="{2743D59C-1ADC-4254-9386-E35452C95D5A}" presName="textNode" presStyleLbl="node1" presStyleIdx="4" presStyleCnt="6">
        <dgm:presLayoutVars>
          <dgm:bulletEnabled val="1"/>
        </dgm:presLayoutVars>
      </dgm:prSet>
      <dgm:spPr/>
    </dgm:pt>
    <dgm:pt modelId="{911E77F0-0CB5-4647-B357-8DCD6A356F0E}" type="pres">
      <dgm:prSet presAssocID="{10098412-1F5C-4F60-9599-B2B19A84A0A4}" presName="sibTrans" presStyleCnt="0"/>
      <dgm:spPr/>
    </dgm:pt>
    <dgm:pt modelId="{6B9080AD-10F4-48FE-96A9-9203B5CF566B}" type="pres">
      <dgm:prSet presAssocID="{AD3ADD33-DA66-4DDF-8ED2-6304776DD21F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2A330C0F-6243-4068-9CC5-93F781BBB97A}" srcId="{68CD482D-E820-4FC7-AE84-1E1DCF394484}" destId="{F06EEAA5-C570-45C6-9CCE-84209EB61D10}" srcOrd="0" destOrd="0" parTransId="{95E75C14-BE9E-483C-B123-B67B6F334D82}" sibTransId="{D4B368D7-98EE-4110-B692-0A5C0B6F3DEC}"/>
    <dgm:cxn modelId="{1E00E03E-6D47-EE4A-A526-72ECD0A6942A}" type="presOf" srcId="{B97EC7B1-1820-491A-990C-DE638DF4B06E}" destId="{0B0E2067-1520-40F3-BCAA-E1CE83FE040C}" srcOrd="0" destOrd="0" presId="urn:microsoft.com/office/officeart/2005/8/layout/hProcess9"/>
    <dgm:cxn modelId="{DE83C055-EC71-7B45-BCA1-14F4FDB766A6}" type="presOf" srcId="{2743D59C-1ADC-4254-9386-E35452C95D5A}" destId="{77469835-695E-42ED-AF61-DD4F8934F1FB}" srcOrd="0" destOrd="0" presId="urn:microsoft.com/office/officeart/2005/8/layout/hProcess9"/>
    <dgm:cxn modelId="{536DCF5D-57EB-4171-851E-C18163993CAA}" srcId="{68CD482D-E820-4FC7-AE84-1E1DCF394484}" destId="{AD3ADD33-DA66-4DDF-8ED2-6304776DD21F}" srcOrd="5" destOrd="0" parTransId="{43CEB434-B9C4-4D43-AF35-58E9BDA1E680}" sibTransId="{49F14F96-007A-4BEF-874E-6014B3FD6D22}"/>
    <dgm:cxn modelId="{481F0284-284B-474B-9204-957891BB90D0}" type="presOf" srcId="{8455B166-A7DE-4901-B82C-5352D87D9C75}" destId="{8F14AA36-998B-4696-B9C6-CF52F72C847D}" srcOrd="0" destOrd="0" presId="urn:microsoft.com/office/officeart/2005/8/layout/hProcess9"/>
    <dgm:cxn modelId="{D1A1459B-B047-45F8-9295-A69BEFB38626}" srcId="{68CD482D-E820-4FC7-AE84-1E1DCF394484}" destId="{2743D59C-1ADC-4254-9386-E35452C95D5A}" srcOrd="4" destOrd="0" parTransId="{9B25ABB5-2FA7-47D0-B029-F40A17174464}" sibTransId="{10098412-1F5C-4F60-9599-B2B19A84A0A4}"/>
    <dgm:cxn modelId="{AB9D0F9E-3938-4AB7-8929-A5874C4BE5BB}" srcId="{68CD482D-E820-4FC7-AE84-1E1DCF394484}" destId="{85627E87-FC0E-406D-B884-9E38715A88EB}" srcOrd="2" destOrd="0" parTransId="{B52273E9-C2F9-4B6B-8456-FFD2DFCF0794}" sibTransId="{B56C9AAF-B467-4FF3-872B-A87432F37C42}"/>
    <dgm:cxn modelId="{4E923B9E-5B8A-024A-AA0B-46B1F7B4E133}" type="presOf" srcId="{85627E87-FC0E-406D-B884-9E38715A88EB}" destId="{E54FC0AC-725B-486A-8FBD-70AAEFD40C5A}" srcOrd="0" destOrd="0" presId="urn:microsoft.com/office/officeart/2005/8/layout/hProcess9"/>
    <dgm:cxn modelId="{2CD73FA7-958A-0941-9018-17C924FE4F74}" type="presOf" srcId="{68CD482D-E820-4FC7-AE84-1E1DCF394484}" destId="{A765FD52-2506-4419-87BA-AB76177F46D4}" srcOrd="0" destOrd="0" presId="urn:microsoft.com/office/officeart/2005/8/layout/hProcess9"/>
    <dgm:cxn modelId="{B619BEAB-0A8A-7E45-BFB7-A4B463C286E0}" type="presOf" srcId="{AD3ADD33-DA66-4DDF-8ED2-6304776DD21F}" destId="{6B9080AD-10F4-48FE-96A9-9203B5CF566B}" srcOrd="0" destOrd="0" presId="urn:microsoft.com/office/officeart/2005/8/layout/hProcess9"/>
    <dgm:cxn modelId="{285D01EA-FFAD-4F3F-9134-6CE7448102A5}" srcId="{68CD482D-E820-4FC7-AE84-1E1DCF394484}" destId="{8455B166-A7DE-4901-B82C-5352D87D9C75}" srcOrd="1" destOrd="0" parTransId="{7E0341C5-46DA-48A2-9E6F-055351070631}" sibTransId="{EC7C5360-B847-4583-BF81-CB08E27D207D}"/>
    <dgm:cxn modelId="{19D1D7F9-3E25-401A-B8EB-6289D3823FE6}" srcId="{68CD482D-E820-4FC7-AE84-1E1DCF394484}" destId="{B97EC7B1-1820-491A-990C-DE638DF4B06E}" srcOrd="3" destOrd="0" parTransId="{301E31F3-E0DA-4D8F-B5DE-E19FDBA48913}" sibTransId="{250791F1-BA72-4D58-9885-A9CBFB7B9435}"/>
    <dgm:cxn modelId="{DD6367FE-A52E-F240-B5CF-CF5BE6E588C6}" type="presOf" srcId="{F06EEAA5-C570-45C6-9CCE-84209EB61D10}" destId="{567C672C-FA6D-4982-AF5C-651AE4AB67EA}" srcOrd="0" destOrd="0" presId="urn:microsoft.com/office/officeart/2005/8/layout/hProcess9"/>
    <dgm:cxn modelId="{F6C3D8D1-A461-2645-BEA7-CD1271DAC6D3}" type="presParOf" srcId="{A765FD52-2506-4419-87BA-AB76177F46D4}" destId="{BFC2CC59-2F6E-436F-A00C-227FB39B124B}" srcOrd="0" destOrd="0" presId="urn:microsoft.com/office/officeart/2005/8/layout/hProcess9"/>
    <dgm:cxn modelId="{57131CE5-68B6-0C4B-9BD4-E18E5F618A6D}" type="presParOf" srcId="{A765FD52-2506-4419-87BA-AB76177F46D4}" destId="{9A1C7CCC-B9EF-44AD-9A78-653E6A63A293}" srcOrd="1" destOrd="0" presId="urn:microsoft.com/office/officeart/2005/8/layout/hProcess9"/>
    <dgm:cxn modelId="{D6E2FD7F-0202-1241-AECD-0C37706DBEEA}" type="presParOf" srcId="{9A1C7CCC-B9EF-44AD-9A78-653E6A63A293}" destId="{567C672C-FA6D-4982-AF5C-651AE4AB67EA}" srcOrd="0" destOrd="0" presId="urn:microsoft.com/office/officeart/2005/8/layout/hProcess9"/>
    <dgm:cxn modelId="{97147978-0C9A-914B-A4FA-F1750655F5C6}" type="presParOf" srcId="{9A1C7CCC-B9EF-44AD-9A78-653E6A63A293}" destId="{88F0D273-5920-4391-88EA-EF1DA2C0E343}" srcOrd="1" destOrd="0" presId="urn:microsoft.com/office/officeart/2005/8/layout/hProcess9"/>
    <dgm:cxn modelId="{B619D78B-E6B8-4240-88F0-0A9D6CC9DE7D}" type="presParOf" srcId="{9A1C7CCC-B9EF-44AD-9A78-653E6A63A293}" destId="{8F14AA36-998B-4696-B9C6-CF52F72C847D}" srcOrd="2" destOrd="0" presId="urn:microsoft.com/office/officeart/2005/8/layout/hProcess9"/>
    <dgm:cxn modelId="{C1A0B4D3-CA15-B840-AE11-E1DDE6B0B291}" type="presParOf" srcId="{9A1C7CCC-B9EF-44AD-9A78-653E6A63A293}" destId="{D4D26849-72DD-4369-95BA-52BC38244B3F}" srcOrd="3" destOrd="0" presId="urn:microsoft.com/office/officeart/2005/8/layout/hProcess9"/>
    <dgm:cxn modelId="{39C83DA7-C261-6A49-BE24-43FAF9651CD7}" type="presParOf" srcId="{9A1C7CCC-B9EF-44AD-9A78-653E6A63A293}" destId="{E54FC0AC-725B-486A-8FBD-70AAEFD40C5A}" srcOrd="4" destOrd="0" presId="urn:microsoft.com/office/officeart/2005/8/layout/hProcess9"/>
    <dgm:cxn modelId="{E60BD5EA-BEBD-084F-8555-4BF50EC527E1}" type="presParOf" srcId="{9A1C7CCC-B9EF-44AD-9A78-653E6A63A293}" destId="{4E78AB4F-1A19-49D5-90BA-0AC3D0706A98}" srcOrd="5" destOrd="0" presId="urn:microsoft.com/office/officeart/2005/8/layout/hProcess9"/>
    <dgm:cxn modelId="{8465F1B3-EBF9-224F-927E-C1748726C00C}" type="presParOf" srcId="{9A1C7CCC-B9EF-44AD-9A78-653E6A63A293}" destId="{0B0E2067-1520-40F3-BCAA-E1CE83FE040C}" srcOrd="6" destOrd="0" presId="urn:microsoft.com/office/officeart/2005/8/layout/hProcess9"/>
    <dgm:cxn modelId="{A17A3E9C-4AB1-9547-B41C-2D59BDEE6563}" type="presParOf" srcId="{9A1C7CCC-B9EF-44AD-9A78-653E6A63A293}" destId="{F17741F4-32A5-4DFA-8048-EE3D46686F36}" srcOrd="7" destOrd="0" presId="urn:microsoft.com/office/officeart/2005/8/layout/hProcess9"/>
    <dgm:cxn modelId="{E25C60F2-265C-E043-A1EE-C27E2A94D3EB}" type="presParOf" srcId="{9A1C7CCC-B9EF-44AD-9A78-653E6A63A293}" destId="{77469835-695E-42ED-AF61-DD4F8934F1FB}" srcOrd="8" destOrd="0" presId="urn:microsoft.com/office/officeart/2005/8/layout/hProcess9"/>
    <dgm:cxn modelId="{78B72501-1A5F-6D42-85B2-B2AE5998F433}" type="presParOf" srcId="{9A1C7CCC-B9EF-44AD-9A78-653E6A63A293}" destId="{911E77F0-0CB5-4647-B357-8DCD6A356F0E}" srcOrd="9" destOrd="0" presId="urn:microsoft.com/office/officeart/2005/8/layout/hProcess9"/>
    <dgm:cxn modelId="{2FA1065B-9018-574E-8A0F-3B44983F7AA5}" type="presParOf" srcId="{9A1C7CCC-B9EF-44AD-9A78-653E6A63A293}" destId="{6B9080AD-10F4-48FE-96A9-9203B5CF566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D1CDE-D188-444C-83D6-932FCBD4DDF7}">
      <dsp:nvSpPr>
        <dsp:cNvPr id="0" name=""/>
        <dsp:cNvSpPr/>
      </dsp:nvSpPr>
      <dsp:spPr>
        <a:xfrm>
          <a:off x="2996219" y="2079381"/>
          <a:ext cx="598436" cy="1286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218" y="0"/>
              </a:lnTo>
              <a:lnTo>
                <a:pt x="299218" y="1286637"/>
              </a:lnTo>
              <a:lnTo>
                <a:pt x="598436" y="128663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90437-3FA0-486D-B806-A659D8A0D368}">
      <dsp:nvSpPr>
        <dsp:cNvPr id="0" name=""/>
        <dsp:cNvSpPr/>
      </dsp:nvSpPr>
      <dsp:spPr>
        <a:xfrm>
          <a:off x="6586836" y="2033661"/>
          <a:ext cx="5984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8436" y="4572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15CFAC-ED8E-4113-BCCE-9D93650957BB}">
      <dsp:nvSpPr>
        <dsp:cNvPr id="0" name=""/>
        <dsp:cNvSpPr/>
      </dsp:nvSpPr>
      <dsp:spPr>
        <a:xfrm>
          <a:off x="2996219" y="2033661"/>
          <a:ext cx="5984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8436" y="45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6B3A4-8A92-4539-AC40-916A06FB4E1E}">
      <dsp:nvSpPr>
        <dsp:cNvPr id="0" name=""/>
        <dsp:cNvSpPr/>
      </dsp:nvSpPr>
      <dsp:spPr>
        <a:xfrm>
          <a:off x="6586836" y="747023"/>
          <a:ext cx="5984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8436" y="4572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B703D-90BE-4251-A135-2D9195C61C1D}">
      <dsp:nvSpPr>
        <dsp:cNvPr id="0" name=""/>
        <dsp:cNvSpPr/>
      </dsp:nvSpPr>
      <dsp:spPr>
        <a:xfrm>
          <a:off x="2996219" y="792743"/>
          <a:ext cx="598436" cy="1286637"/>
        </a:xfrm>
        <a:custGeom>
          <a:avLst/>
          <a:gdLst/>
          <a:ahLst/>
          <a:cxnLst/>
          <a:rect l="0" t="0" r="0" b="0"/>
          <a:pathLst>
            <a:path>
              <a:moveTo>
                <a:pt x="0" y="1286637"/>
              </a:moveTo>
              <a:lnTo>
                <a:pt x="299218" y="1286637"/>
              </a:lnTo>
              <a:lnTo>
                <a:pt x="299218" y="0"/>
              </a:lnTo>
              <a:lnTo>
                <a:pt x="598436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C2620-386A-4B9F-BEF4-31CE8E40E01C}">
      <dsp:nvSpPr>
        <dsp:cNvPr id="0" name=""/>
        <dsp:cNvSpPr/>
      </dsp:nvSpPr>
      <dsp:spPr>
        <a:xfrm>
          <a:off x="4039" y="1623073"/>
          <a:ext cx="2992180" cy="91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Office of Administration</a:t>
          </a:r>
        </a:p>
      </dsp:txBody>
      <dsp:txXfrm>
        <a:off x="4039" y="1623073"/>
        <a:ext cx="2992180" cy="912615"/>
      </dsp:txXfrm>
    </dsp:sp>
    <dsp:sp modelId="{E1A55A48-015E-4C74-B464-E9ED1582ADD4}">
      <dsp:nvSpPr>
        <dsp:cNvPr id="0" name=""/>
        <dsp:cNvSpPr/>
      </dsp:nvSpPr>
      <dsp:spPr>
        <a:xfrm>
          <a:off x="3594655" y="336436"/>
          <a:ext cx="2992180" cy="91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University Services</a:t>
          </a:r>
        </a:p>
      </dsp:txBody>
      <dsp:txXfrm>
        <a:off x="3594655" y="336436"/>
        <a:ext cx="2992180" cy="912615"/>
      </dsp:txXfrm>
    </dsp:sp>
    <dsp:sp modelId="{9032022E-D597-4326-BA18-EBA564562850}">
      <dsp:nvSpPr>
        <dsp:cNvPr id="0" name=""/>
        <dsp:cNvSpPr/>
      </dsp:nvSpPr>
      <dsp:spPr>
        <a:xfrm>
          <a:off x="7185272" y="336436"/>
          <a:ext cx="2992180" cy="91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Cougar Card Office</a:t>
          </a:r>
        </a:p>
      </dsp:txBody>
      <dsp:txXfrm>
        <a:off x="7185272" y="336436"/>
        <a:ext cx="2992180" cy="912615"/>
      </dsp:txXfrm>
    </dsp:sp>
    <dsp:sp modelId="{029E73E3-5CE8-4A87-A51E-D99E18CFAAE6}">
      <dsp:nvSpPr>
        <dsp:cNvPr id="0" name=""/>
        <dsp:cNvSpPr/>
      </dsp:nvSpPr>
      <dsp:spPr>
        <a:xfrm>
          <a:off x="3594655" y="1623073"/>
          <a:ext cx="2992180" cy="91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Auxiliary Services</a:t>
          </a:r>
        </a:p>
      </dsp:txBody>
      <dsp:txXfrm>
        <a:off x="3594655" y="1623073"/>
        <a:ext cx="2992180" cy="912615"/>
      </dsp:txXfrm>
    </dsp:sp>
    <dsp:sp modelId="{5B7F3A7D-8454-44BE-855A-5B96803EB3A1}">
      <dsp:nvSpPr>
        <dsp:cNvPr id="0" name=""/>
        <dsp:cNvSpPr/>
      </dsp:nvSpPr>
      <dsp:spPr>
        <a:xfrm>
          <a:off x="7185272" y="1623073"/>
          <a:ext cx="2992180" cy="91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UH Dining Services</a:t>
          </a:r>
        </a:p>
      </dsp:txBody>
      <dsp:txXfrm>
        <a:off x="7185272" y="1623073"/>
        <a:ext cx="2992180" cy="912615"/>
      </dsp:txXfrm>
    </dsp:sp>
    <dsp:sp modelId="{FD724718-A944-455E-96E9-E20014A5F695}">
      <dsp:nvSpPr>
        <dsp:cNvPr id="0" name=""/>
        <dsp:cNvSpPr/>
      </dsp:nvSpPr>
      <dsp:spPr>
        <a:xfrm>
          <a:off x="3594655" y="2909711"/>
          <a:ext cx="2992180" cy="91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UH Central IT</a:t>
          </a:r>
        </a:p>
      </dsp:txBody>
      <dsp:txXfrm>
        <a:off x="3594655" y="2909711"/>
        <a:ext cx="2992180" cy="912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2CC59-2F6E-436F-A00C-227FB39B124B}">
      <dsp:nvSpPr>
        <dsp:cNvPr id="0" name=""/>
        <dsp:cNvSpPr/>
      </dsp:nvSpPr>
      <dsp:spPr>
        <a:xfrm>
          <a:off x="2" y="0"/>
          <a:ext cx="11550496" cy="4455041"/>
        </a:xfrm>
        <a:prstGeom prst="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67C672C-FA6D-4982-AF5C-651AE4AB67EA}">
      <dsp:nvSpPr>
        <dsp:cNvPr id="0" name=""/>
        <dsp:cNvSpPr/>
      </dsp:nvSpPr>
      <dsp:spPr>
        <a:xfrm>
          <a:off x="2428" y="1342784"/>
          <a:ext cx="1875465" cy="1769471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2007-2012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800" b="1" kern="1200"/>
          </a:br>
          <a:r>
            <a:rPr lang="en-US" sz="1800" kern="1200"/>
            <a:t>Industry Card System</a:t>
          </a:r>
          <a:endParaRPr lang="en-US" sz="1800" kern="1200" dirty="0"/>
        </a:p>
      </dsp:txBody>
      <dsp:txXfrm>
        <a:off x="88806" y="1429162"/>
        <a:ext cx="1702709" cy="1596715"/>
      </dsp:txXfrm>
    </dsp:sp>
    <dsp:sp modelId="{8F14AA36-998B-4696-B9C6-CF52F72C847D}">
      <dsp:nvSpPr>
        <dsp:cNvPr id="0" name=""/>
        <dsp:cNvSpPr/>
      </dsp:nvSpPr>
      <dsp:spPr>
        <a:xfrm>
          <a:off x="1967991" y="1336512"/>
          <a:ext cx="1801945" cy="1782016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8000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8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Helvetica" pitchFamily="2" charset="0"/>
              <a:cs typeface="Netto OT" panose="020B0504020101010102" pitchFamily="34" charset="77"/>
            </a:rPr>
            <a:t>August 2012</a:t>
          </a:r>
          <a:br>
            <a:rPr lang="en-US" sz="1700" b="1" kern="1200">
              <a:latin typeface="Helvetica" pitchFamily="2" charset="0"/>
              <a:cs typeface="Netto OT" panose="020B0504020101010102" pitchFamily="34" charset="77"/>
            </a:rPr>
          </a:br>
          <a:br>
            <a:rPr lang="en-US" sz="1700" b="1" kern="1200">
              <a:latin typeface="Helvetica" pitchFamily="2" charset="0"/>
              <a:cs typeface="Netto OT" panose="020B0504020101010102" pitchFamily="34" charset="77"/>
            </a:rPr>
          </a:br>
          <a:r>
            <a:rPr lang="en-US" sz="1700" kern="1200">
              <a:latin typeface="Helvetica" pitchFamily="2" charset="0"/>
              <a:cs typeface="Netto OT" panose="020B0504020101010102" pitchFamily="34" charset="77"/>
            </a:rPr>
            <a:t>Implement homegrown card system</a:t>
          </a:r>
          <a:endParaRPr lang="en-US" sz="1700" kern="1200" dirty="0"/>
        </a:p>
      </dsp:txBody>
      <dsp:txXfrm>
        <a:off x="2054982" y="1423503"/>
        <a:ext cx="1627963" cy="1608034"/>
      </dsp:txXfrm>
    </dsp:sp>
    <dsp:sp modelId="{E54FC0AC-725B-486A-8FBD-70AAEFD40C5A}">
      <dsp:nvSpPr>
        <dsp:cNvPr id="0" name=""/>
        <dsp:cNvSpPr/>
      </dsp:nvSpPr>
      <dsp:spPr>
        <a:xfrm>
          <a:off x="3860034" y="1336512"/>
          <a:ext cx="1801945" cy="1782016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6000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6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Helvetica" pitchFamily="2" charset="0"/>
              <a:cs typeface="Netto OT" panose="020B0504020101010102" pitchFamily="34" charset="77"/>
            </a:rPr>
            <a:t>July 2017</a:t>
          </a:r>
          <a:br>
            <a:rPr lang="en-US" sz="1700" b="1" kern="1200">
              <a:latin typeface="Helvetica" pitchFamily="2" charset="0"/>
              <a:cs typeface="Netto OT" panose="020B0504020101010102" pitchFamily="34" charset="77"/>
            </a:rPr>
          </a:br>
          <a:br>
            <a:rPr lang="en-US" sz="1700" kern="1200">
              <a:latin typeface="Helvetica" pitchFamily="2" charset="0"/>
              <a:cs typeface="Netto OT" panose="020B0504020101010102" pitchFamily="34" charset="77"/>
            </a:rPr>
          </a:br>
          <a:r>
            <a:rPr lang="en-US" sz="1700" kern="1200">
              <a:latin typeface="Helvetica" pitchFamily="2" charset="0"/>
              <a:cs typeface="Netto OT" panose="020B0504020101010102" pitchFamily="34" charset="77"/>
            </a:rPr>
            <a:t>RFP for new card system and POS</a:t>
          </a:r>
          <a:endParaRPr lang="en-US" sz="1700" kern="1200" dirty="0"/>
        </a:p>
      </dsp:txBody>
      <dsp:txXfrm>
        <a:off x="3947025" y="1423503"/>
        <a:ext cx="1627963" cy="1608034"/>
      </dsp:txXfrm>
    </dsp:sp>
    <dsp:sp modelId="{0B0E2067-1520-40F3-BCAA-E1CE83FE040C}">
      <dsp:nvSpPr>
        <dsp:cNvPr id="0" name=""/>
        <dsp:cNvSpPr/>
      </dsp:nvSpPr>
      <dsp:spPr>
        <a:xfrm>
          <a:off x="5752077" y="1336512"/>
          <a:ext cx="2011908" cy="1782016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4000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4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Helvetica" pitchFamily="2" charset="0"/>
              <a:cs typeface="Netto OT" panose="020B0504020101010102" pitchFamily="34" charset="77"/>
            </a:rPr>
            <a:t>Dec. 2017</a:t>
          </a:r>
          <a:br>
            <a:rPr lang="en-US" sz="1700" b="1" kern="1200">
              <a:latin typeface="Helvetica" pitchFamily="2" charset="0"/>
              <a:cs typeface="Netto OT" panose="020B0504020101010102" pitchFamily="34" charset="77"/>
            </a:rPr>
          </a:br>
          <a:br>
            <a:rPr lang="en-US" sz="1700" kern="1200">
              <a:latin typeface="Helvetica" pitchFamily="2" charset="0"/>
              <a:cs typeface="Netto OT" panose="020B0504020101010102" pitchFamily="34" charset="77"/>
            </a:rPr>
          </a:br>
          <a:r>
            <a:rPr lang="en-US" sz="1700" kern="1200">
              <a:latin typeface="Helvetica" pitchFamily="2" charset="0"/>
              <a:cs typeface="Netto OT" panose="020B0504020101010102" pitchFamily="34" charset="77"/>
            </a:rPr>
            <a:t>Vendor selected to support both systems</a:t>
          </a:r>
          <a:endParaRPr lang="en-US" sz="1700" kern="1200" dirty="0"/>
        </a:p>
      </dsp:txBody>
      <dsp:txXfrm>
        <a:off x="5839068" y="1423503"/>
        <a:ext cx="1837926" cy="1608034"/>
      </dsp:txXfrm>
    </dsp:sp>
    <dsp:sp modelId="{77469835-695E-42ED-AF61-DD4F8934F1FB}">
      <dsp:nvSpPr>
        <dsp:cNvPr id="0" name=""/>
        <dsp:cNvSpPr/>
      </dsp:nvSpPr>
      <dsp:spPr>
        <a:xfrm>
          <a:off x="7854084" y="1336512"/>
          <a:ext cx="1801945" cy="1782016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2000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2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Helvetica" pitchFamily="2" charset="0"/>
              <a:cs typeface="Netto OT" panose="020B0504020101010102" pitchFamily="34" charset="77"/>
            </a:rPr>
            <a:t>March2018</a:t>
          </a:r>
          <a:r>
            <a:rPr lang="en-US" sz="1700" kern="1200">
              <a:latin typeface="Helvetica" pitchFamily="2" charset="0"/>
              <a:cs typeface="Netto OT" panose="020B0504020101010102" pitchFamily="34" charset="77"/>
            </a:rPr>
            <a:t>:</a:t>
          </a:r>
          <a:br>
            <a:rPr lang="en-US" sz="1700" kern="1200">
              <a:latin typeface="Helvetica" pitchFamily="2" charset="0"/>
              <a:cs typeface="Netto OT" panose="020B0504020101010102" pitchFamily="34" charset="77"/>
            </a:rPr>
          </a:br>
          <a:br>
            <a:rPr lang="en-US" sz="1700" kern="1200">
              <a:latin typeface="Helvetica" pitchFamily="2" charset="0"/>
              <a:cs typeface="Netto OT" panose="020B0504020101010102" pitchFamily="34" charset="77"/>
            </a:rPr>
          </a:br>
          <a:r>
            <a:rPr lang="en-US" sz="1700" kern="1200">
              <a:latin typeface="Helvetica" pitchFamily="2" charset="0"/>
              <a:cs typeface="Netto OT" panose="020B0504020101010102" pitchFamily="34" charset="77"/>
            </a:rPr>
            <a:t> Contract with new vendor signed</a:t>
          </a:r>
          <a:endParaRPr lang="en-US" sz="1700" kern="1200" dirty="0"/>
        </a:p>
      </dsp:txBody>
      <dsp:txXfrm>
        <a:off x="7941075" y="1423503"/>
        <a:ext cx="1627963" cy="1608034"/>
      </dsp:txXfrm>
    </dsp:sp>
    <dsp:sp modelId="{6B9080AD-10F4-48FE-96A9-9203B5CF566B}">
      <dsp:nvSpPr>
        <dsp:cNvPr id="0" name=""/>
        <dsp:cNvSpPr/>
      </dsp:nvSpPr>
      <dsp:spPr>
        <a:xfrm>
          <a:off x="9746127" y="1336512"/>
          <a:ext cx="1801945" cy="1782016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Helvetica" pitchFamily="2" charset="0"/>
              <a:cs typeface="Netto OT" panose="020B0504020101010102" pitchFamily="34" charset="77"/>
            </a:rPr>
            <a:t>July 2018</a:t>
          </a:r>
          <a:r>
            <a:rPr lang="en-US" sz="1700" kern="1200">
              <a:latin typeface="Helvetica" pitchFamily="2" charset="0"/>
              <a:cs typeface="Netto OT" panose="020B0504020101010102" pitchFamily="34" charset="77"/>
            </a:rPr>
            <a:t>: </a:t>
          </a:r>
          <a:br>
            <a:rPr lang="en-US" sz="1700" kern="1200">
              <a:latin typeface="Helvetica" pitchFamily="2" charset="0"/>
              <a:cs typeface="Netto OT" panose="020B0504020101010102" pitchFamily="34" charset="77"/>
            </a:rPr>
          </a:br>
          <a:br>
            <a:rPr lang="en-US" sz="1700" kern="1200">
              <a:latin typeface="Helvetica" pitchFamily="2" charset="0"/>
              <a:cs typeface="Netto OT" panose="020B0504020101010102" pitchFamily="34" charset="77"/>
            </a:rPr>
          </a:br>
          <a:r>
            <a:rPr lang="en-US" sz="1700" kern="1200">
              <a:latin typeface="Helvetica" pitchFamily="2" charset="0"/>
              <a:cs typeface="Netto OT" panose="020B0504020101010102" pitchFamily="34" charset="77"/>
            </a:rPr>
            <a:t>Implementation of new industry support system</a:t>
          </a:r>
          <a:endParaRPr lang="en-US" sz="1700" kern="1200" dirty="0"/>
        </a:p>
      </dsp:txBody>
      <dsp:txXfrm>
        <a:off x="9833118" y="1423503"/>
        <a:ext cx="1627963" cy="1608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62B4E21-CA3D-48EF-936C-066DD320B4E5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5041F1F-90CC-4A9F-8909-56399F5FA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14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</a:t>
            </a:r>
          </a:p>
          <a:p>
            <a:endParaRPr lang="en-US" dirty="0"/>
          </a:p>
          <a:p>
            <a:r>
              <a:rPr lang="en-US" dirty="0"/>
              <a:t>Hello</a:t>
            </a:r>
            <a:r>
              <a:rPr lang="en-US" baseline="0" dirty="0"/>
              <a:t> everyone! We’re going to be talking about our experience of transitions from a homegrown card system to a vendor-based solution. </a:t>
            </a:r>
          </a:p>
          <a:p>
            <a:endParaRPr lang="en-US" baseline="0" dirty="0"/>
          </a:p>
          <a:p>
            <a:r>
              <a:rPr lang="en-US" baseline="0" dirty="0"/>
              <a:t>We want to hear from you as well so feel free to interrupt to ask questions or share your ideas.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04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Obstacle-Unprecedented</a:t>
            </a:r>
            <a:r>
              <a:rPr lang="en-US" u="sng" baseline="0" dirty="0"/>
              <a:t> impacts of flooding from Hurricane Harvey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was also a flood, which took out our West Side of Campus dining facilities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="0" u="sng" baseline="0" dirty="0"/>
              <a:t>Lesson Learned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35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Obstacle-Unprecedented</a:t>
            </a:r>
            <a:r>
              <a:rPr lang="en-US" u="sng" baseline="0" dirty="0"/>
              <a:t> impacts of flooding from Hurricane Harvey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was also a flood, which took out our West Side of Campus dining facilities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="0" u="sng" baseline="0" dirty="0"/>
              <a:t>Lesson Learned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89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Obstacle-New Hire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hire in the Project Management Role</a:t>
            </a:r>
          </a:p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32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b="0" u="none" baseline="0" dirty="0"/>
              <a:t>Rosie</a:t>
            </a:r>
          </a:p>
          <a:p>
            <a:pPr defTabSz="931774">
              <a:defRPr/>
            </a:pPr>
            <a:endParaRPr lang="en-US" b="0" u="sng" baseline="0" dirty="0"/>
          </a:p>
          <a:p>
            <a:pPr defTabSz="931774">
              <a:defRPr/>
            </a:pPr>
            <a:r>
              <a:rPr lang="en-US" b="0" u="sng" baseline="0" dirty="0"/>
              <a:t>Obstacle-Many new relationships had to be established…quickly</a:t>
            </a:r>
          </a:p>
          <a:p>
            <a:pPr defTabSz="931774">
              <a:defRPr/>
            </a:pPr>
            <a:endParaRPr lang="en-US" b="0" u="none" baseline="0" dirty="0"/>
          </a:p>
          <a:p>
            <a:pPr defTabSz="931774">
              <a:defRPr/>
            </a:pPr>
            <a:r>
              <a:rPr lang="en-US" b="0" u="none" baseline="0" dirty="0"/>
              <a:t>Many long meetings, late night work hours, etc. established the relationships.</a:t>
            </a:r>
          </a:p>
          <a:p>
            <a:pPr defTabSz="931774">
              <a:defRPr/>
            </a:pPr>
            <a:r>
              <a:rPr lang="en-US" b="0" u="none" baseline="0" dirty="0"/>
              <a:t>We would email, call, text, meet in person, and meet virtually to make deadlines.</a:t>
            </a:r>
          </a:p>
          <a:p>
            <a:pPr defTabSz="931774">
              <a:defRPr/>
            </a:pPr>
            <a:endParaRPr lang="en-US" b="0" u="none" baseline="0" dirty="0"/>
          </a:p>
          <a:p>
            <a:pPr defTabSz="931774">
              <a:defRPr/>
            </a:pPr>
            <a:r>
              <a:rPr lang="en-US" b="0" u="sng" baseline="0" dirty="0"/>
              <a:t>Lesson Learned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67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Thought it would be</a:t>
            </a:r>
            <a:r>
              <a:rPr lang="en-US" baseline="0" dirty="0"/>
              <a:t> good to use. “Too many cooks in the kitchen” can relate to the all the stakeholders that needed to be part of this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66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b="0" u="none" baseline="0" dirty="0"/>
              <a:t>Greg</a:t>
            </a:r>
          </a:p>
          <a:p>
            <a:pPr defTabSz="931774">
              <a:defRPr/>
            </a:pPr>
            <a:endParaRPr lang="en-US" b="0" u="sng" baseline="0" dirty="0"/>
          </a:p>
          <a:p>
            <a:pPr defTabSz="931774">
              <a:defRPr/>
            </a:pPr>
            <a:r>
              <a:rPr lang="en-US" b="0" u="sng" baseline="0" dirty="0"/>
              <a:t>Obstacle-Many new relationships had to be established…quickly</a:t>
            </a:r>
          </a:p>
          <a:p>
            <a:pPr defTabSz="931774">
              <a:defRPr/>
            </a:pPr>
            <a:endParaRPr lang="en-US" b="0" u="none" baseline="0" dirty="0"/>
          </a:p>
          <a:p>
            <a:pPr defTabSz="931774">
              <a:defRPr/>
            </a:pPr>
            <a:r>
              <a:rPr lang="en-US" b="0" u="none" baseline="0" dirty="0"/>
              <a:t>Defining the relationships as we went along helped to establish roles and responsibilities…it’s not easy!</a:t>
            </a:r>
          </a:p>
          <a:p>
            <a:pPr defTabSz="931774">
              <a:defRPr/>
            </a:pPr>
            <a:endParaRPr lang="en-US" b="0" u="none" baseline="0" dirty="0"/>
          </a:p>
          <a:p>
            <a:pPr defTabSz="931774">
              <a:defRPr/>
            </a:pPr>
            <a:r>
              <a:rPr lang="en-US" b="0" u="sng" baseline="0" dirty="0"/>
              <a:t>Lesson Learned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65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Greg</a:t>
            </a:r>
          </a:p>
          <a:p>
            <a:endParaRPr lang="en-US" u="sng" dirty="0"/>
          </a:p>
          <a:p>
            <a:r>
              <a:rPr lang="en-US" u="sng" dirty="0" err="1"/>
              <a:t>llustration</a:t>
            </a:r>
            <a:r>
              <a:rPr lang="en-US" u="sng" dirty="0"/>
              <a:t>-Business Partner/Vendor Relationship</a:t>
            </a:r>
          </a:p>
          <a:p>
            <a:endParaRPr lang="en-US" u="none" dirty="0"/>
          </a:p>
          <a:p>
            <a:r>
              <a:rPr lang="en-US" u="none" dirty="0"/>
              <a:t>What happens if either one lets go? In order to succeed, we must rely on each other.</a:t>
            </a:r>
          </a:p>
          <a:p>
            <a:endParaRPr lang="en-US" u="none" dirty="0"/>
          </a:p>
          <a:p>
            <a:pPr defTabSz="931774">
              <a:defRPr/>
            </a:pPr>
            <a:r>
              <a:rPr lang="en-US" b="0" u="sng" baseline="0" dirty="0"/>
              <a:t>Lesson Learned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1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Greg</a:t>
            </a:r>
          </a:p>
          <a:p>
            <a:endParaRPr lang="en-US" u="sng" dirty="0"/>
          </a:p>
          <a:p>
            <a:r>
              <a:rPr lang="en-US" u="sng" dirty="0"/>
              <a:t>Illustration-Internal Stakeholders and Support</a:t>
            </a:r>
          </a:p>
          <a:p>
            <a:endParaRPr lang="en-US" dirty="0"/>
          </a:p>
          <a:p>
            <a:r>
              <a:rPr lang="en-US" dirty="0"/>
              <a:t>Conference together.</a:t>
            </a:r>
          </a:p>
          <a:p>
            <a:r>
              <a:rPr lang="en-US" dirty="0"/>
              <a:t>This shows members of Auxiliary Services, University Services, and Central IT getting along and having a good time.</a:t>
            </a:r>
          </a:p>
          <a:p>
            <a:r>
              <a:rPr lang="en-US" dirty="0"/>
              <a:t>If we can do it, so can you!</a:t>
            </a:r>
          </a:p>
          <a:p>
            <a:r>
              <a:rPr lang="en-US" dirty="0"/>
              <a:t>Unity and cohesion can help overcome a lot of stress and keep the lines of communication open between various groups on campus.</a:t>
            </a:r>
          </a:p>
          <a:p>
            <a:r>
              <a:rPr lang="en-US" dirty="0"/>
              <a:t>Silos are no fun.</a:t>
            </a:r>
          </a:p>
          <a:p>
            <a:endParaRPr lang="en-US" dirty="0"/>
          </a:p>
          <a:p>
            <a:pPr defTabSz="931774">
              <a:defRPr/>
            </a:pPr>
            <a:r>
              <a:rPr lang="en-US" b="0" u="sng" baseline="0" dirty="0"/>
              <a:t>Lesson Learned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99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 &amp; Rosie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23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Rosie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43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need to work on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42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Rosie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6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1200" dirty="0">
                <a:latin typeface="Helvetica" pitchFamily="2" charset="0"/>
                <a:cs typeface="Netto OT" panose="020B0504020101010102" pitchFamily="34" charset="77"/>
              </a:rPr>
              <a:t>2007-2012: UH utilizes industry card system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1200" dirty="0">
                <a:latin typeface="Helvetica" pitchFamily="2" charset="0"/>
                <a:cs typeface="Netto OT" panose="020B0504020101010102" pitchFamily="34" charset="77"/>
              </a:rPr>
              <a:t>August 2012:UH develops homegrown card system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1200" dirty="0">
                <a:latin typeface="Helvetica" pitchFamily="2" charset="0"/>
                <a:cs typeface="Netto OT" panose="020B0504020101010102" pitchFamily="34" charset="77"/>
              </a:rPr>
              <a:t>July 2017: UH puts out RFP for new card system and POS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1200" dirty="0">
                <a:latin typeface="Helvetica" pitchFamily="2" charset="0"/>
                <a:cs typeface="Netto OT" panose="020B0504020101010102" pitchFamily="34" charset="77"/>
              </a:rPr>
              <a:t>December 2017: Selection of vendor to support both systems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1200" dirty="0">
                <a:latin typeface="Helvetica" pitchFamily="2" charset="0"/>
                <a:cs typeface="Netto OT" panose="020B0504020101010102" pitchFamily="34" charset="77"/>
              </a:rPr>
              <a:t>March 2018: Contract with new vendor signed (need to verify if this is accurate)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1200" dirty="0">
                <a:latin typeface="Helvetica" pitchFamily="2" charset="0"/>
                <a:cs typeface="Netto OT" panose="020B0504020101010102" pitchFamily="34" charset="77"/>
              </a:rPr>
              <a:t>July 2018: Implementation of new industry support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19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63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Rosie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45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Obstacle-New System &amp; Quick Timeline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was a completely new system (training, workflows, operations)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Opening Fall Semester with a complete cutover</a:t>
            </a:r>
          </a:p>
          <a:p>
            <a:endParaRPr lang="en-US" u="sng" dirty="0"/>
          </a:p>
          <a:p>
            <a:endParaRPr lang="en-US" u="sng" dirty="0"/>
          </a:p>
          <a:p>
            <a:r>
              <a:rPr lang="en-US" u="sng" dirty="0"/>
              <a:t>Lesson Learned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1F1F-90CC-4A9F-8909-56399F5FA9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4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95959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111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9FD291A-B72C-FB45-9691-D0F0949569DA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DF5EAB8E-40E9-6342-9301-B9ABE38B8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57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9FD291A-B72C-FB45-9691-D0F0949569DA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DF5EAB8E-40E9-6342-9301-B9ABE38B8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0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247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9FD291A-B72C-FB45-9691-D0F0949569DA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DF5EAB8E-40E9-6342-9301-B9ABE38B8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0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9FD291A-B72C-FB45-9691-D0F0949569DA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DF5EAB8E-40E9-6342-9301-B9ABE38B8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19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9FD291A-B72C-FB45-9691-D0F0949569DA}" type="datetimeFigureOut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DF5EAB8E-40E9-6342-9301-B9ABE38B8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2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9FD291A-B72C-FB45-9691-D0F0949569DA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DF5EAB8E-40E9-6342-9301-B9ABE38B8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5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9FD291A-B72C-FB45-9691-D0F0949569DA}" type="datetimeFigureOut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DF5EAB8E-40E9-6342-9301-B9ABE38B8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4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9FD291A-B72C-FB45-9691-D0F0949569DA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DF5EAB8E-40E9-6342-9301-B9ABE38B8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9FD291A-B72C-FB45-9691-D0F0949569DA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DF5EAB8E-40E9-6342-9301-B9ABE38B8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1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WelcomeToThePowerhouse_Extende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5680" y="6126163"/>
            <a:ext cx="7721600" cy="635000"/>
          </a:xfrm>
          <a:prstGeom prst="rect">
            <a:avLst/>
          </a:prstGeom>
        </p:spPr>
      </p:pic>
      <p:pic>
        <p:nvPicPr>
          <p:cNvPr id="8" name="Picture 7" descr="UHsecondary_BLACK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73" y="6288158"/>
            <a:ext cx="5873683" cy="31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4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Trebuchet MS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Trebuchet MS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Trebuchet MS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Trebuchet MS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Trebuchet MS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Our Journey: From Homegrown Card System to Vendor Based 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1568" y="4384140"/>
            <a:ext cx="6400800" cy="1752600"/>
          </a:xfrm>
        </p:spPr>
        <p:txBody>
          <a:bodyPr/>
          <a:lstStyle/>
          <a:p>
            <a:r>
              <a:rPr lang="en-US" sz="2200" dirty="0"/>
              <a:t>Dr. Gregory Jonason</a:t>
            </a:r>
          </a:p>
          <a:p>
            <a:r>
              <a:rPr lang="en-US" sz="2200" dirty="0"/>
              <a:t>Rosie Ashley</a:t>
            </a:r>
          </a:p>
          <a:p>
            <a:r>
              <a:rPr lang="en-US" sz="2200" dirty="0"/>
              <a:t>University of Houston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56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09600" y="1625103"/>
            <a:ext cx="5949462" cy="4525963"/>
          </a:xfrm>
        </p:spPr>
        <p:txBody>
          <a:bodyPr>
            <a:normAutofit/>
          </a:bodyPr>
          <a:lstStyle/>
          <a:p>
            <a:pPr>
              <a:lnSpc>
                <a:spcPts val="2400"/>
              </a:lnSpc>
              <a:spcBef>
                <a:spcPts val="500"/>
              </a:spcBef>
            </a:pPr>
            <a:endParaRPr lang="en-US" sz="2000" dirty="0"/>
          </a:p>
          <a:p>
            <a:pPr>
              <a:lnSpc>
                <a:spcPts val="2400"/>
              </a:lnSpc>
              <a:spcBef>
                <a:spcPts val="500"/>
              </a:spcBef>
            </a:pPr>
            <a:endParaRPr lang="en-US" sz="2000" dirty="0"/>
          </a:p>
          <a:p>
            <a:pPr>
              <a:lnSpc>
                <a:spcPts val="2400"/>
              </a:lnSpc>
              <a:spcBef>
                <a:spcPts val="500"/>
              </a:spcBef>
            </a:pPr>
            <a:endParaRPr lang="en-US" dirty="0"/>
          </a:p>
        </p:txBody>
      </p:sp>
      <p:pic>
        <p:nvPicPr>
          <p:cNvPr id="5" name="Picture 4" descr="A large commercial kitchen with an island in the middle of a room&#10;&#10;Description automatically generated">
            <a:extLst>
              <a:ext uri="{FF2B5EF4-FFF2-40B4-BE49-F238E27FC236}">
                <a16:creationId xmlns:a16="http://schemas.microsoft.com/office/drawing/2014/main" id="{82042093-CBC3-8943-9740-0DF0A6B35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79"/>
          <a:stretch/>
        </p:blipFill>
        <p:spPr>
          <a:xfrm>
            <a:off x="1749940" y="184639"/>
            <a:ext cx="8404154" cy="572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0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ew of a building&#10;&#10;Description automatically generated">
            <a:extLst>
              <a:ext uri="{FF2B5EF4-FFF2-40B4-BE49-F238E27FC236}">
                <a16:creationId xmlns:a16="http://schemas.microsoft.com/office/drawing/2014/main" id="{3632F4BC-FEA7-8541-BF75-273696F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575"/>
            <a:ext cx="12192000" cy="286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5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25AFAD7D-9C1D-E14D-9DD8-19254704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642" y="5914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0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ED978CDB-891D-ED4D-8BED-52D0B758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6" y="435935"/>
            <a:ext cx="11472530" cy="57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2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005" y="484002"/>
            <a:ext cx="8596498" cy="515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559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29DDD4E4-05C0-0045-9F65-3776DE732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94" y="627321"/>
            <a:ext cx="8494779" cy="464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9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056" y="203684"/>
            <a:ext cx="7437765" cy="57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7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A545B690-297F-134E-B2A8-84270729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191" y="342705"/>
            <a:ext cx="8128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1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Note: Quickly Recap Lessons Learned to Conclude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09600" y="1625103"/>
            <a:ext cx="4532768" cy="45259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9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Meet the Team!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09600" y="1625103"/>
            <a:ext cx="3734555" cy="4525963"/>
          </a:xfrm>
        </p:spPr>
        <p:txBody>
          <a:bodyPr/>
          <a:lstStyle/>
          <a:p>
            <a:r>
              <a:rPr lang="en-US" sz="2000" dirty="0"/>
              <a:t>Manages for the Food Service contract for the UH System </a:t>
            </a:r>
          </a:p>
          <a:p>
            <a:endParaRPr lang="en-US" dirty="0"/>
          </a:p>
        </p:txBody>
      </p:sp>
      <p:pic>
        <p:nvPicPr>
          <p:cNvPr id="4" name="Picture 6" descr="ros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59" y="1804884"/>
            <a:ext cx="1969857" cy="274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15758" y="4788747"/>
            <a:ext cx="18703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Rosie Ashley</a:t>
            </a:r>
          </a:p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Program Director</a:t>
            </a:r>
          </a:p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Auxiliary Services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8343532" y="4788746"/>
            <a:ext cx="2248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Dr. Gregory Jonason</a:t>
            </a:r>
          </a:p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Application Developer</a:t>
            </a:r>
          </a:p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Enterprise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529" y="1849157"/>
            <a:ext cx="1909820" cy="27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University of Houston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09600" y="1625103"/>
            <a:ext cx="4252111" cy="4525963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2000" dirty="0">
                <a:latin typeface="Helvetica" pitchFamily="2" charset="0"/>
                <a:cs typeface="Netto OT" panose="020B0504020101010102" pitchFamily="34" charset="77"/>
              </a:rPr>
              <a:t>Founded in 1927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2000" dirty="0"/>
              <a:t>667-acre university located just south of downtown Houston</a:t>
            </a:r>
            <a:endParaRPr lang="en-US" sz="2000" dirty="0">
              <a:latin typeface="Helvetica" pitchFamily="2" charset="0"/>
              <a:cs typeface="Netto OT" panose="020B0504020101010102" pitchFamily="34" charset="77"/>
            </a:endParaRP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2000" dirty="0">
                <a:latin typeface="Helvetica" pitchFamily="2" charset="0"/>
                <a:cs typeface="Netto OT" panose="020B0504020101010102" pitchFamily="34" charset="77"/>
              </a:rPr>
              <a:t>Third largest university in Texas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2000" dirty="0">
                <a:latin typeface="Helvetica" pitchFamily="2" charset="0"/>
                <a:cs typeface="Netto OT" panose="020B0504020101010102" pitchFamily="34" charset="77"/>
              </a:rPr>
              <a:t>45,000+ Students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2000" dirty="0">
                <a:latin typeface="Helvetica" pitchFamily="2" charset="0"/>
                <a:cs typeface="Netto OT" panose="020B0504020101010102" pitchFamily="34" charset="77"/>
              </a:rPr>
              <a:t>One of the most diverse universities in the nation with students from over 130 countries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81" y="2375804"/>
            <a:ext cx="5385390" cy="302456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8379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09600" y="1625103"/>
            <a:ext cx="4532768" cy="4525963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2000" dirty="0">
                <a:latin typeface="Helvetica" pitchFamily="2" charset="0"/>
                <a:cs typeface="Netto OT" panose="020B0504020101010102" pitchFamily="34" charset="77"/>
              </a:rPr>
              <a:t>Planning your implementation and roll-out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2000" dirty="0">
                <a:latin typeface="Helvetica" pitchFamily="2" charset="0"/>
                <a:cs typeface="Netto OT" panose="020B0504020101010102" pitchFamily="34" charset="77"/>
              </a:rPr>
              <a:t>Communication and support strategies with vendors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2000" dirty="0">
                <a:latin typeface="Helvetica" pitchFamily="2" charset="0"/>
                <a:cs typeface="Netto OT" panose="020B0504020101010102" pitchFamily="34" charset="77"/>
              </a:rPr>
              <a:t>Managing day-to-day operations and new developments during implementation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5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Key Stakeholders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582016"/>
              </p:ext>
            </p:extLst>
          </p:nvPr>
        </p:nvGraphicFramePr>
        <p:xfrm>
          <a:off x="609600" y="1417638"/>
          <a:ext cx="10181492" cy="4158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26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09700275"/>
              </p:ext>
            </p:extLst>
          </p:nvPr>
        </p:nvGraphicFramePr>
        <p:xfrm>
          <a:off x="287080" y="925033"/>
          <a:ext cx="11550502" cy="4455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602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09600" y="1625103"/>
            <a:ext cx="4532768" cy="4525963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2000" dirty="0">
                <a:latin typeface="Helvetica" pitchFamily="2" charset="0"/>
                <a:cs typeface="Netto OT" panose="020B0504020101010102" pitchFamily="34" charset="77"/>
              </a:rPr>
              <a:t>Keep up with technology for both ID and POS systems.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2000" dirty="0">
                <a:latin typeface="Helvetica" pitchFamily="2" charset="0"/>
                <a:cs typeface="Netto OT" panose="020B0504020101010102" pitchFamily="34" charset="77"/>
              </a:rPr>
              <a:t>Future proof our systems</a:t>
            </a:r>
          </a:p>
          <a:p>
            <a:pPr>
              <a:lnSpc>
                <a:spcPts val="2400"/>
              </a:lnSpc>
              <a:spcBef>
                <a:spcPts val="500"/>
              </a:spcBef>
            </a:pPr>
            <a:r>
              <a:rPr lang="en-US" sz="2000" dirty="0">
                <a:latin typeface="Helvetica" pitchFamily="2" charset="0"/>
                <a:cs typeface="Netto OT" panose="020B0504020101010102" pitchFamily="34" charset="77"/>
              </a:rPr>
              <a:t>More robust reporting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4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651"/>
            <a:ext cx="12192000" cy="521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9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5" y="261384"/>
            <a:ext cx="4572396" cy="5718544"/>
          </a:xfrm>
          <a:prstGeom prst="rect">
            <a:avLst/>
          </a:prstGeom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3AA8C85-6626-3748-8814-CA06B85B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625" y="246221"/>
            <a:ext cx="5018562" cy="573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6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22252</TotalTime>
  <Words>604</Words>
  <Application>Microsoft Macintosh PowerPoint</Application>
  <PresentationFormat>Widescreen</PresentationFormat>
  <Paragraphs>132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Helvetica</vt:lpstr>
      <vt:lpstr>Trebuchet MS</vt:lpstr>
      <vt:lpstr>Office Theme</vt:lpstr>
      <vt:lpstr>Our Journey: From Homegrown Card System to Vendor Based Solution</vt:lpstr>
      <vt:lpstr>Meet the Team!</vt:lpstr>
      <vt:lpstr>University of Houston</vt:lpstr>
      <vt:lpstr>Objectives</vt:lpstr>
      <vt:lpstr>Key Stakeholders</vt:lpstr>
      <vt:lpstr>PowerPoint Presentation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Note: Quickly Recap Lessons Learned to Conclude Presentation</vt:lpstr>
    </vt:vector>
  </TitlesOfParts>
  <Company>UH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Torres, Enita Louise</dc:creator>
  <cp:lastModifiedBy>Jonason, Greg</cp:lastModifiedBy>
  <cp:revision>94</cp:revision>
  <cp:lastPrinted>1601-01-01T00:00:00Z</cp:lastPrinted>
  <dcterms:created xsi:type="dcterms:W3CDTF">2014-10-02T19:22:15Z</dcterms:created>
  <dcterms:modified xsi:type="dcterms:W3CDTF">2019-04-24T22:14:22Z</dcterms:modified>
</cp:coreProperties>
</file>